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2"/>
    <p:sldMasterId id="2147483661" r:id="rId3"/>
  </p:sldMasterIdLst>
  <p:notesMasterIdLst>
    <p:notesMasterId r:id="rId3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</p:sldIdLst>
  <p:sldSz cx="9144000" cy="5143500" type="screen16x9"/>
  <p:notesSz cx="6858000" cy="9144000"/>
  <p:embeddedFontLst>
    <p:embeddedFont>
      <p:font typeface="Fira Sans Condensed" panose="020B0604020202020204" charset="0"/>
      <p:regular r:id="rId40"/>
      <p:bold r:id="rId41"/>
      <p:italic r:id="rId42"/>
      <p:boldItalic r:id="rId43"/>
    </p:embeddedFont>
    <p:embeddedFont>
      <p:font typeface="Fira Sans Condensed Light" panose="020B0604020202020204" charset="0"/>
      <p:regular r:id="rId44"/>
      <p:bold r:id="rId45"/>
      <p:italic r:id="rId46"/>
      <p:boldItalic r:id="rId47"/>
    </p:embeddedFont>
    <p:embeddedFont>
      <p:font typeface="Proxima Nova" panose="020B0604020202020204" charset="0"/>
      <p:regular r:id="rId48"/>
      <p:bold r:id="rId49"/>
      <p:italic r:id="rId50"/>
      <p:boldItalic r:id="rId51"/>
    </p:embeddedFont>
    <p:embeddedFont>
      <p:font typeface="Proxima Nova Semibold" panose="020B0604020202020204" charset="0"/>
      <p:regular r:id="rId52"/>
      <p:bold r:id="rId53"/>
      <p:boldItalic r:id="rId54"/>
    </p:embeddedFont>
    <p:embeddedFont>
      <p:font typeface="Rajdhani" panose="020B0604020202020204" charset="0"/>
      <p:regular r:id="rId55"/>
      <p:bold r:id="rId56"/>
    </p:embeddedFont>
    <p:embeddedFont>
      <p:font typeface="Raleway Medium" panose="020B0604020202020204" charset="0"/>
      <p:regular r:id="rId57"/>
      <p:bold r:id="rId58"/>
      <p:italic r:id="rId59"/>
      <p:boldItalic r:id="rId60"/>
    </p:embeddedFont>
    <p:embeddedFont>
      <p:font typeface="Roboto" panose="020B060402020202020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7190C2-4C7D-40EE-A4BC-B9D02DC21F93}">
  <a:tblStyle styleId="{177190C2-4C7D-40EE-A4BC-B9D02DC21F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274" y="82"/>
      </p:cViewPr>
      <p:guideLst>
        <p:guide orient="horz" pos="62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font" Target="fonts/font24.fntdata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font" Target="fonts/font22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8" Type="http://schemas.openxmlformats.org/officeDocument/2006/relationships/slide" Target="slides/slide5.xml"/><Relationship Id="rId51" Type="http://schemas.openxmlformats.org/officeDocument/2006/relationships/font" Target="fonts/font12.fntdata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bcecd75a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6bcecd75a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6bcecd75a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6bcecd75a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6bcecd75a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6bcecd75a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6bcecd75a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6bcecd75a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6bcecd75a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6bcecd75a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6bcecd75a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6bcecd75a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6bcecd75a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6bcecd75a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6bcecd75a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6bcecd75a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6bcecd75a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6bcecd75a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6bcecd75a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6bcecd75a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6bcecd75a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16bcecd75a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6bcecd75a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6bcecd75a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6bcecd75a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16bcecd75a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16bcecd75ae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16bcecd75ae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16bcecd75a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16bcecd75a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6bcecd75a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6bcecd75a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16bcecd75ae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16bcecd75ae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6bcecd75a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16bcecd75a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16bcecd75a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16bcecd75a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6bcecd75a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6bcecd75ae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6bcecd75a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6bcecd75ae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16bcecd75a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16bcecd75a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16bcecd75a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16bcecd75a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18a87eb8680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18a87eb8680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18a87eb8680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18a87eb8680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8a87eb8680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8a87eb8680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8a87eb868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8a87eb868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87eb8680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87eb8680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a87eb8680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a87eb8680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8a87eb8680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8a87eb8680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6bcecd75a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6bcecd75a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115100" y="1152475"/>
            <a:ext cx="6913800" cy="3456000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"/>
              <a:buChar char="○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"/>
              <a:buChar char="■"/>
              <a:defRPr sz="12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hyperlink" Target="https://docs.google.com/spreadsheets/d/1A6pAXQK5ryc9d0pv-5k-ynpyZFdcJVfCYAOlMHWYd14/copy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6pAXQK5ryc9d0pv-5k-ynpyZFdcJVfCYAOlMHWYd14/copy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33VAFh3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2PfT4lq" TargetMode="External"/><Relationship Id="rId4" Type="http://schemas.openxmlformats.org/officeDocument/2006/relationships/hyperlink" Target="http://bit.ly/30B07Gq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it.ly/30B07Gq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hyperlink" Target="https://docs.google.com/spreadsheets/d/1A6pAXQK5ryc9d0pv-5k-ynpyZFdcJVfCYAOlMHWYd14/copy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Facial Emotion Detection</a:t>
            </a:r>
            <a:endParaRPr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Jeff Stearns</a:t>
            </a:r>
            <a:endParaRPr sz="2800" dirty="0"/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67950" y="978400"/>
            <a:ext cx="3049450" cy="34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sp>
        <p:nvSpPr>
          <p:cNvPr id="400" name="Google Shape;400;p24"/>
          <p:cNvSpPr txBox="1"/>
          <p:nvPr/>
        </p:nvSpPr>
        <p:spPr>
          <a:xfrm>
            <a:off x="3402450" y="1178275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HOW WE DO IT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401" name="Google Shape;401;p24"/>
          <p:cNvGrpSpPr/>
          <p:nvPr/>
        </p:nvGrpSpPr>
        <p:grpSpPr>
          <a:xfrm>
            <a:off x="1078463" y="2283881"/>
            <a:ext cx="1470600" cy="1971219"/>
            <a:chOff x="1078463" y="2283881"/>
            <a:chExt cx="1470600" cy="1971219"/>
          </a:xfrm>
        </p:grpSpPr>
        <p:sp>
          <p:nvSpPr>
            <p:cNvPr id="402" name="Google Shape;402;p24"/>
            <p:cNvSpPr txBox="1"/>
            <p:nvPr/>
          </p:nvSpPr>
          <p:spPr>
            <a:xfrm>
              <a:off x="1434263" y="2283881"/>
              <a:ext cx="759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01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grpSp>
          <p:nvGrpSpPr>
            <p:cNvPr id="403" name="Google Shape;403;p24"/>
            <p:cNvGrpSpPr/>
            <p:nvPr/>
          </p:nvGrpSpPr>
          <p:grpSpPr>
            <a:xfrm>
              <a:off x="1078463" y="3518914"/>
              <a:ext cx="1470600" cy="736186"/>
              <a:chOff x="1078463" y="3511858"/>
              <a:chExt cx="1470600" cy="736186"/>
            </a:xfrm>
          </p:grpSpPr>
          <p:sp>
            <p:nvSpPr>
              <p:cNvPr id="404" name="Google Shape;404;p24"/>
              <p:cNvSpPr txBox="1"/>
              <p:nvPr/>
            </p:nvSpPr>
            <p:spPr>
              <a:xfrm>
                <a:off x="1078463" y="3763544"/>
                <a:ext cx="14706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Mars is actually a very cold place</a:t>
                </a:r>
                <a:endParaRPr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  <p:sp>
            <p:nvSpPr>
              <p:cNvPr id="405" name="Google Shape;405;p24"/>
              <p:cNvSpPr txBox="1"/>
              <p:nvPr/>
            </p:nvSpPr>
            <p:spPr>
              <a:xfrm>
                <a:off x="1078463" y="3511858"/>
                <a:ext cx="14706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MARS</a:t>
                </a:r>
                <a:endParaRPr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</p:grpSp>
      </p:grpSp>
      <p:grpSp>
        <p:nvGrpSpPr>
          <p:cNvPr id="406" name="Google Shape;406;p24"/>
          <p:cNvGrpSpPr/>
          <p:nvPr/>
        </p:nvGrpSpPr>
        <p:grpSpPr>
          <a:xfrm>
            <a:off x="2917285" y="2283881"/>
            <a:ext cx="1470600" cy="1971219"/>
            <a:chOff x="2917285" y="2283881"/>
            <a:chExt cx="1470600" cy="1971219"/>
          </a:xfrm>
        </p:grpSpPr>
        <p:sp>
          <p:nvSpPr>
            <p:cNvPr id="407" name="Google Shape;407;p24"/>
            <p:cNvSpPr txBox="1"/>
            <p:nvPr/>
          </p:nvSpPr>
          <p:spPr>
            <a:xfrm>
              <a:off x="3273085" y="2283881"/>
              <a:ext cx="759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02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grpSp>
          <p:nvGrpSpPr>
            <p:cNvPr id="408" name="Google Shape;408;p24"/>
            <p:cNvGrpSpPr/>
            <p:nvPr/>
          </p:nvGrpSpPr>
          <p:grpSpPr>
            <a:xfrm>
              <a:off x="2917285" y="3515386"/>
              <a:ext cx="1470600" cy="739714"/>
              <a:chOff x="2917285" y="3511858"/>
              <a:chExt cx="1470600" cy="739714"/>
            </a:xfrm>
          </p:grpSpPr>
          <p:sp>
            <p:nvSpPr>
              <p:cNvPr id="409" name="Google Shape;409;p24"/>
              <p:cNvSpPr txBox="1"/>
              <p:nvPr/>
            </p:nvSpPr>
            <p:spPr>
              <a:xfrm>
                <a:off x="2917285" y="3767072"/>
                <a:ext cx="14706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Jupiter is a very big planet</a:t>
                </a:r>
                <a:endParaRPr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  <p:sp>
            <p:nvSpPr>
              <p:cNvPr id="410" name="Google Shape;410;p24"/>
              <p:cNvSpPr txBox="1"/>
              <p:nvPr/>
            </p:nvSpPr>
            <p:spPr>
              <a:xfrm>
                <a:off x="2917285" y="3511858"/>
                <a:ext cx="14706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JUPITER</a:t>
                </a:r>
                <a:endParaRPr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</p:grpSp>
      </p:grpSp>
      <p:grpSp>
        <p:nvGrpSpPr>
          <p:cNvPr id="411" name="Google Shape;411;p24"/>
          <p:cNvGrpSpPr/>
          <p:nvPr/>
        </p:nvGrpSpPr>
        <p:grpSpPr>
          <a:xfrm>
            <a:off x="4756107" y="2283881"/>
            <a:ext cx="1470600" cy="1971219"/>
            <a:chOff x="4756107" y="2283881"/>
            <a:chExt cx="1470600" cy="1971219"/>
          </a:xfrm>
        </p:grpSpPr>
        <p:sp>
          <p:nvSpPr>
            <p:cNvPr id="412" name="Google Shape;412;p24"/>
            <p:cNvSpPr txBox="1"/>
            <p:nvPr/>
          </p:nvSpPr>
          <p:spPr>
            <a:xfrm>
              <a:off x="5110407" y="2283881"/>
              <a:ext cx="762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03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grpSp>
          <p:nvGrpSpPr>
            <p:cNvPr id="413" name="Google Shape;413;p24"/>
            <p:cNvGrpSpPr/>
            <p:nvPr/>
          </p:nvGrpSpPr>
          <p:grpSpPr>
            <a:xfrm>
              <a:off x="4756107" y="3511858"/>
              <a:ext cx="1470600" cy="743242"/>
              <a:chOff x="4756107" y="3511858"/>
              <a:chExt cx="1470600" cy="743242"/>
            </a:xfrm>
          </p:grpSpPr>
          <p:sp>
            <p:nvSpPr>
              <p:cNvPr id="414" name="Google Shape;414;p24"/>
              <p:cNvSpPr txBox="1"/>
              <p:nvPr/>
            </p:nvSpPr>
            <p:spPr>
              <a:xfrm>
                <a:off x="4756107" y="3770600"/>
                <a:ext cx="14706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Earth is the planet with life</a:t>
                </a:r>
                <a:endParaRPr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  <p:sp>
            <p:nvSpPr>
              <p:cNvPr id="415" name="Google Shape;415;p24"/>
              <p:cNvSpPr txBox="1"/>
              <p:nvPr/>
            </p:nvSpPr>
            <p:spPr>
              <a:xfrm>
                <a:off x="4756107" y="3511858"/>
                <a:ext cx="14706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EARTH</a:t>
                </a:r>
                <a:endParaRPr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</p:grpSp>
      </p:grpSp>
      <p:grpSp>
        <p:nvGrpSpPr>
          <p:cNvPr id="416" name="Google Shape;416;p24"/>
          <p:cNvGrpSpPr/>
          <p:nvPr/>
        </p:nvGrpSpPr>
        <p:grpSpPr>
          <a:xfrm>
            <a:off x="5304814" y="2929486"/>
            <a:ext cx="373185" cy="302466"/>
            <a:chOff x="5220616" y="2791061"/>
            <a:chExt cx="373185" cy="302466"/>
          </a:xfrm>
        </p:grpSpPr>
        <p:sp>
          <p:nvSpPr>
            <p:cNvPr id="417" name="Google Shape;417;p24"/>
            <p:cNvSpPr/>
            <p:nvPr/>
          </p:nvSpPr>
          <p:spPr>
            <a:xfrm>
              <a:off x="5220616" y="2791061"/>
              <a:ext cx="373185" cy="302466"/>
            </a:xfrm>
            <a:custGeom>
              <a:avLst/>
              <a:gdLst/>
              <a:ahLst/>
              <a:cxnLst/>
              <a:rect l="l" t="t" r="r" b="b"/>
              <a:pathLst>
                <a:path w="11752" h="9525" extrusionOk="0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5244432" y="2849268"/>
              <a:ext cx="326314" cy="11368"/>
            </a:xfrm>
            <a:custGeom>
              <a:avLst/>
              <a:gdLst/>
              <a:ahLst/>
              <a:cxnLst/>
              <a:rect l="l" t="t" r="r" b="b"/>
              <a:pathLst>
                <a:path w="10276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5261834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5343507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5506823" y="289613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5261834" y="2942660"/>
              <a:ext cx="46521" cy="11368"/>
            </a:xfrm>
            <a:custGeom>
              <a:avLst/>
              <a:gdLst/>
              <a:ahLst/>
              <a:cxnLst/>
              <a:rect l="l" t="t" r="r" b="b"/>
              <a:pathLst>
                <a:path w="1465" h="358" extrusionOk="0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5424768" y="2942660"/>
              <a:ext cx="46553" cy="11368"/>
            </a:xfrm>
            <a:custGeom>
              <a:avLst/>
              <a:gdLst/>
              <a:ahLst/>
              <a:cxnLst/>
              <a:rect l="l" t="t" r="r" b="b"/>
              <a:pathLst>
                <a:path w="1466" h="358" extrusionOk="0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5261834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4"/>
            <p:cNvSpPr/>
            <p:nvPr/>
          </p:nvSpPr>
          <p:spPr>
            <a:xfrm>
              <a:off x="5343507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5506823" y="298914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5343507" y="3036051"/>
              <a:ext cx="46521" cy="10987"/>
            </a:xfrm>
            <a:custGeom>
              <a:avLst/>
              <a:gdLst/>
              <a:ahLst/>
              <a:cxnLst/>
              <a:rect l="l" t="t" r="r" b="b"/>
              <a:pathLst>
                <a:path w="1465" h="346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5424768" y="3036051"/>
              <a:ext cx="46553" cy="10987"/>
            </a:xfrm>
            <a:custGeom>
              <a:avLst/>
              <a:gdLst/>
              <a:ahLst/>
              <a:cxnLst/>
              <a:rect l="l" t="t" r="r" b="b"/>
              <a:pathLst>
                <a:path w="1466" h="346" extrusionOk="0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5506823" y="3036051"/>
              <a:ext cx="46172" cy="10987"/>
            </a:xfrm>
            <a:custGeom>
              <a:avLst/>
              <a:gdLst/>
              <a:ahLst/>
              <a:cxnLst/>
              <a:rect l="l" t="t" r="r" b="b"/>
              <a:pathLst>
                <a:path w="1454" h="346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5343126" y="2930752"/>
              <a:ext cx="46902" cy="33851"/>
            </a:xfrm>
            <a:custGeom>
              <a:avLst/>
              <a:gdLst/>
              <a:ahLst/>
              <a:cxnLst/>
              <a:rect l="l" t="t" r="r" b="b"/>
              <a:pathLst>
                <a:path w="1477" h="1066" extrusionOk="0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4"/>
            <p:cNvSpPr/>
            <p:nvPr/>
          </p:nvSpPr>
          <p:spPr>
            <a:xfrm>
              <a:off x="5506442" y="2930752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5424419" y="2977336"/>
              <a:ext cx="47283" cy="34168"/>
            </a:xfrm>
            <a:custGeom>
              <a:avLst/>
              <a:gdLst/>
              <a:ahLst/>
              <a:cxnLst/>
              <a:rect l="l" t="t" r="r" b="b"/>
              <a:pathLst>
                <a:path w="1489" h="1076" extrusionOk="0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5261453" y="3024143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5424419" y="2884231"/>
              <a:ext cx="47283" cy="33883"/>
            </a:xfrm>
            <a:custGeom>
              <a:avLst/>
              <a:gdLst/>
              <a:ahLst/>
              <a:cxnLst/>
              <a:rect l="l" t="t" r="r" b="b"/>
              <a:pathLst>
                <a:path w="1489" h="1067" extrusionOk="0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4"/>
          <p:cNvSpPr/>
          <p:nvPr/>
        </p:nvSpPr>
        <p:spPr>
          <a:xfrm>
            <a:off x="3480917" y="2909063"/>
            <a:ext cx="343335" cy="343303"/>
          </a:xfrm>
          <a:custGeom>
            <a:avLst/>
            <a:gdLst/>
            <a:ahLst/>
            <a:cxnLst/>
            <a:rect l="l" t="t" r="r" b="b"/>
            <a:pathLst>
              <a:path w="10812" h="10811" extrusionOk="0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Google Shape;436;p24"/>
          <p:cNvGrpSpPr/>
          <p:nvPr/>
        </p:nvGrpSpPr>
        <p:grpSpPr>
          <a:xfrm>
            <a:off x="1641730" y="2896393"/>
            <a:ext cx="344065" cy="368644"/>
            <a:chOff x="4149138" y="4121151"/>
            <a:chExt cx="344065" cy="368644"/>
          </a:xfrm>
        </p:grpSpPr>
        <p:sp>
          <p:nvSpPr>
            <p:cNvPr id="437" name="Google Shape;437;p24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4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4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4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24"/>
          <p:cNvGrpSpPr/>
          <p:nvPr/>
        </p:nvGrpSpPr>
        <p:grpSpPr>
          <a:xfrm>
            <a:off x="6594929" y="2283881"/>
            <a:ext cx="1470600" cy="1971219"/>
            <a:chOff x="6594929" y="2283881"/>
            <a:chExt cx="1470600" cy="1971219"/>
          </a:xfrm>
        </p:grpSpPr>
        <p:sp>
          <p:nvSpPr>
            <p:cNvPr id="450" name="Google Shape;450;p24"/>
            <p:cNvSpPr txBox="1"/>
            <p:nvPr/>
          </p:nvSpPr>
          <p:spPr>
            <a:xfrm>
              <a:off x="6949229" y="2283881"/>
              <a:ext cx="762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04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grpSp>
          <p:nvGrpSpPr>
            <p:cNvPr id="451" name="Google Shape;451;p24"/>
            <p:cNvGrpSpPr/>
            <p:nvPr/>
          </p:nvGrpSpPr>
          <p:grpSpPr>
            <a:xfrm>
              <a:off x="6594929" y="3515386"/>
              <a:ext cx="1470600" cy="739714"/>
              <a:chOff x="6594929" y="3511858"/>
              <a:chExt cx="1470600" cy="739714"/>
            </a:xfrm>
          </p:grpSpPr>
          <p:sp>
            <p:nvSpPr>
              <p:cNvPr id="452" name="Google Shape;452;p24"/>
              <p:cNvSpPr txBox="1"/>
              <p:nvPr/>
            </p:nvSpPr>
            <p:spPr>
              <a:xfrm>
                <a:off x="6594929" y="3767072"/>
                <a:ext cx="14706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Mercury is a small planet</a:t>
                </a:r>
                <a:endParaRPr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  <p:sp>
            <p:nvSpPr>
              <p:cNvPr id="453" name="Google Shape;453;p24"/>
              <p:cNvSpPr txBox="1"/>
              <p:nvPr/>
            </p:nvSpPr>
            <p:spPr>
              <a:xfrm>
                <a:off x="6594929" y="3511858"/>
                <a:ext cx="14706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MERCURY</a:t>
                </a:r>
                <a:endParaRPr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</p:grpSp>
      </p:grpSp>
      <p:sp>
        <p:nvSpPr>
          <p:cNvPr id="454" name="Google Shape;454;p24"/>
          <p:cNvSpPr/>
          <p:nvPr/>
        </p:nvSpPr>
        <p:spPr>
          <a:xfrm>
            <a:off x="7158180" y="2910703"/>
            <a:ext cx="344097" cy="340033"/>
          </a:xfrm>
          <a:custGeom>
            <a:avLst/>
            <a:gdLst/>
            <a:ahLst/>
            <a:cxnLst/>
            <a:rect l="l" t="t" r="r" b="b"/>
            <a:pathLst>
              <a:path w="10836" h="10708" extrusionOk="0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5" name="Google Shape;455;p24"/>
          <p:cNvCxnSpPr>
            <a:stCxn id="400" idx="2"/>
            <a:endCxn id="402" idx="0"/>
          </p:cNvCxnSpPr>
          <p:nvPr/>
        </p:nvCxnSpPr>
        <p:spPr>
          <a:xfrm rot="5400000">
            <a:off x="2868750" y="580525"/>
            <a:ext cx="648300" cy="27582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6" name="Google Shape;456;p24"/>
          <p:cNvCxnSpPr>
            <a:stCxn id="400" idx="2"/>
            <a:endCxn id="407" idx="0"/>
          </p:cNvCxnSpPr>
          <p:nvPr/>
        </p:nvCxnSpPr>
        <p:spPr>
          <a:xfrm rot="5400000">
            <a:off x="3788100" y="1499875"/>
            <a:ext cx="648300" cy="9195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7" name="Google Shape;457;p24"/>
          <p:cNvCxnSpPr>
            <a:stCxn id="400" idx="2"/>
            <a:endCxn id="412" idx="0"/>
          </p:cNvCxnSpPr>
          <p:nvPr/>
        </p:nvCxnSpPr>
        <p:spPr>
          <a:xfrm rot="-5400000" flipH="1">
            <a:off x="4707600" y="1499875"/>
            <a:ext cx="648300" cy="9195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8" name="Google Shape;458;p24"/>
          <p:cNvCxnSpPr>
            <a:stCxn id="400" idx="2"/>
            <a:endCxn id="450" idx="0"/>
          </p:cNvCxnSpPr>
          <p:nvPr/>
        </p:nvCxnSpPr>
        <p:spPr>
          <a:xfrm rot="-5400000" flipH="1">
            <a:off x="5626950" y="580525"/>
            <a:ext cx="648300" cy="27582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sp>
        <p:nvSpPr>
          <p:cNvPr id="464" name="Google Shape;464;p25"/>
          <p:cNvSpPr txBox="1"/>
          <p:nvPr/>
        </p:nvSpPr>
        <p:spPr>
          <a:xfrm>
            <a:off x="4659125" y="3041242"/>
            <a:ext cx="3280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MOTIVATIONS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465" name="Google Shape;465;p25"/>
          <p:cNvGrpSpPr/>
          <p:nvPr/>
        </p:nvGrpSpPr>
        <p:grpSpPr>
          <a:xfrm>
            <a:off x="4659125" y="3492369"/>
            <a:ext cx="3280350" cy="347400"/>
            <a:chOff x="4659125" y="3651472"/>
            <a:chExt cx="3280350" cy="347400"/>
          </a:xfrm>
        </p:grpSpPr>
        <p:sp>
          <p:nvSpPr>
            <p:cNvPr id="466" name="Google Shape;466;p25"/>
            <p:cNvSpPr txBox="1"/>
            <p:nvPr/>
          </p:nvSpPr>
          <p:spPr>
            <a:xfrm>
              <a:off x="7339475" y="3651472"/>
              <a:ext cx="6000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50%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467" name="Google Shape;467;p25"/>
            <p:cNvSpPr txBox="1"/>
            <p:nvPr/>
          </p:nvSpPr>
          <p:spPr>
            <a:xfrm>
              <a:off x="4659125" y="3651472"/>
              <a:ext cx="790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Price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468" name="Google Shape;468;p25"/>
          <p:cNvGrpSpPr/>
          <p:nvPr/>
        </p:nvGrpSpPr>
        <p:grpSpPr>
          <a:xfrm>
            <a:off x="4659125" y="3779582"/>
            <a:ext cx="3280350" cy="347400"/>
            <a:chOff x="4659125" y="3938685"/>
            <a:chExt cx="3280350" cy="347400"/>
          </a:xfrm>
        </p:grpSpPr>
        <p:sp>
          <p:nvSpPr>
            <p:cNvPr id="469" name="Google Shape;469;p25"/>
            <p:cNvSpPr txBox="1"/>
            <p:nvPr/>
          </p:nvSpPr>
          <p:spPr>
            <a:xfrm>
              <a:off x="7339475" y="3938685"/>
              <a:ext cx="6000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90%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470" name="Google Shape;470;p25"/>
            <p:cNvSpPr txBox="1"/>
            <p:nvPr/>
          </p:nvSpPr>
          <p:spPr>
            <a:xfrm>
              <a:off x="4659125" y="3938685"/>
              <a:ext cx="790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Comfort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471" name="Google Shape;471;p25"/>
          <p:cNvGrpSpPr/>
          <p:nvPr/>
        </p:nvGrpSpPr>
        <p:grpSpPr>
          <a:xfrm>
            <a:off x="4659125" y="4066794"/>
            <a:ext cx="3280350" cy="347400"/>
            <a:chOff x="4659125" y="4225897"/>
            <a:chExt cx="3280350" cy="347400"/>
          </a:xfrm>
        </p:grpSpPr>
        <p:sp>
          <p:nvSpPr>
            <p:cNvPr id="472" name="Google Shape;472;p25"/>
            <p:cNvSpPr txBox="1"/>
            <p:nvPr/>
          </p:nvSpPr>
          <p:spPr>
            <a:xfrm>
              <a:off x="7339475" y="4225897"/>
              <a:ext cx="6000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80%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473" name="Google Shape;473;p25"/>
            <p:cNvSpPr txBox="1"/>
            <p:nvPr/>
          </p:nvSpPr>
          <p:spPr>
            <a:xfrm>
              <a:off x="4659125" y="4225897"/>
              <a:ext cx="790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Speed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474" name="Google Shape;474;p25"/>
          <p:cNvSpPr/>
          <p:nvPr/>
        </p:nvSpPr>
        <p:spPr>
          <a:xfrm>
            <a:off x="5457950" y="3599016"/>
            <a:ext cx="1872900" cy="134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5"/>
          <p:cNvSpPr/>
          <p:nvPr/>
        </p:nvSpPr>
        <p:spPr>
          <a:xfrm>
            <a:off x="5458035" y="3599016"/>
            <a:ext cx="932700" cy="13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5"/>
          <p:cNvSpPr/>
          <p:nvPr/>
        </p:nvSpPr>
        <p:spPr>
          <a:xfrm>
            <a:off x="5458035" y="4173441"/>
            <a:ext cx="1872900" cy="134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5"/>
          <p:cNvSpPr/>
          <p:nvPr/>
        </p:nvSpPr>
        <p:spPr>
          <a:xfrm>
            <a:off x="5458024" y="4173441"/>
            <a:ext cx="1502100" cy="13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5"/>
          <p:cNvSpPr/>
          <p:nvPr/>
        </p:nvSpPr>
        <p:spPr>
          <a:xfrm>
            <a:off x="5458035" y="3886228"/>
            <a:ext cx="1872900" cy="134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5"/>
          <p:cNvSpPr/>
          <p:nvPr/>
        </p:nvSpPr>
        <p:spPr>
          <a:xfrm>
            <a:off x="5458017" y="3886228"/>
            <a:ext cx="1682400" cy="13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5"/>
          <p:cNvSpPr txBox="1"/>
          <p:nvPr/>
        </p:nvSpPr>
        <p:spPr>
          <a:xfrm>
            <a:off x="4659125" y="1464469"/>
            <a:ext cx="3280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PERSONALITY TRAITS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81" name="Google Shape;481;p25"/>
          <p:cNvSpPr txBox="1"/>
          <p:nvPr/>
        </p:nvSpPr>
        <p:spPr>
          <a:xfrm>
            <a:off x="4659275" y="1922694"/>
            <a:ext cx="32802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Mercury is a small planet</a:t>
            </a:r>
            <a:endParaRPr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Venus is a hot planet</a:t>
            </a:r>
            <a:endParaRPr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We all live on Earth</a:t>
            </a:r>
            <a:endParaRPr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Mars is made of basalt</a:t>
            </a:r>
            <a:endParaRPr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482" name="Google Shape;482;p25"/>
          <p:cNvSpPr txBox="1"/>
          <p:nvPr/>
        </p:nvSpPr>
        <p:spPr>
          <a:xfrm>
            <a:off x="1204475" y="1464478"/>
            <a:ext cx="328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JOHN WILLIAMS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83" name="Google Shape;483;p25"/>
          <p:cNvSpPr txBox="1"/>
          <p:nvPr/>
        </p:nvSpPr>
        <p:spPr>
          <a:xfrm>
            <a:off x="1205675" y="3476091"/>
            <a:ext cx="32802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“Saturn is a gas giant and has several rings. It's composed mostly of hydrogen and helium. It was named after the Roman god of wealth and agriculture”</a:t>
            </a:r>
            <a:endParaRPr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grpSp>
        <p:nvGrpSpPr>
          <p:cNvPr id="484" name="Google Shape;484;p25"/>
          <p:cNvGrpSpPr/>
          <p:nvPr/>
        </p:nvGrpSpPr>
        <p:grpSpPr>
          <a:xfrm>
            <a:off x="1205675" y="1922694"/>
            <a:ext cx="3280200" cy="1493343"/>
            <a:chOff x="1205675" y="2081797"/>
            <a:chExt cx="3280200" cy="1493343"/>
          </a:xfrm>
        </p:grpSpPr>
        <p:sp>
          <p:nvSpPr>
            <p:cNvPr id="485" name="Google Shape;485;p25"/>
            <p:cNvSpPr txBox="1"/>
            <p:nvPr/>
          </p:nvSpPr>
          <p:spPr>
            <a:xfrm>
              <a:off x="1205675" y="2081797"/>
              <a:ext cx="3280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Age</a:t>
              </a: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: 30 years old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486" name="Google Shape;486;p25"/>
            <p:cNvSpPr txBox="1"/>
            <p:nvPr/>
          </p:nvSpPr>
          <p:spPr>
            <a:xfrm>
              <a:off x="1205675" y="2369011"/>
              <a:ext cx="3280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Gender</a:t>
              </a: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: Male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487" name="Google Shape;487;p25"/>
            <p:cNvSpPr txBox="1"/>
            <p:nvPr/>
          </p:nvSpPr>
          <p:spPr>
            <a:xfrm>
              <a:off x="1205675" y="2656224"/>
              <a:ext cx="3280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Job</a:t>
              </a: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: Developer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488" name="Google Shape;488;p25"/>
            <p:cNvSpPr txBox="1"/>
            <p:nvPr/>
          </p:nvSpPr>
          <p:spPr>
            <a:xfrm>
              <a:off x="1205675" y="2938450"/>
              <a:ext cx="3280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Origin</a:t>
              </a: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: USA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489" name="Google Shape;489;p25"/>
            <p:cNvSpPr txBox="1"/>
            <p:nvPr/>
          </p:nvSpPr>
          <p:spPr>
            <a:xfrm>
              <a:off x="1205675" y="3227740"/>
              <a:ext cx="3280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Likes</a:t>
              </a: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: Travel, art, music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pic>
        <p:nvPicPr>
          <p:cNvPr id="495" name="Google Shape;4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336" y="2224100"/>
            <a:ext cx="2721328" cy="1570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6"/>
          <p:cNvSpPr txBox="1"/>
          <p:nvPr/>
        </p:nvSpPr>
        <p:spPr>
          <a:xfrm>
            <a:off x="3402450" y="1178275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HOW IT WORKS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497" name="Google Shape;497;p26"/>
          <p:cNvGrpSpPr/>
          <p:nvPr/>
        </p:nvGrpSpPr>
        <p:grpSpPr>
          <a:xfrm>
            <a:off x="922274" y="1755003"/>
            <a:ext cx="2001663" cy="738082"/>
            <a:chOff x="713225" y="1875419"/>
            <a:chExt cx="2315400" cy="750236"/>
          </a:xfrm>
        </p:grpSpPr>
        <p:sp>
          <p:nvSpPr>
            <p:cNvPr id="498" name="Google Shape;498;p26"/>
            <p:cNvSpPr txBox="1"/>
            <p:nvPr/>
          </p:nvSpPr>
          <p:spPr>
            <a:xfrm flipH="1">
              <a:off x="713225" y="1875419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MERCURY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499" name="Google Shape;499;p26"/>
            <p:cNvSpPr txBox="1"/>
            <p:nvPr/>
          </p:nvSpPr>
          <p:spPr>
            <a:xfrm flipH="1">
              <a:off x="713225" y="2133055"/>
              <a:ext cx="2315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Mercury is the closest planet to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500" name="Google Shape;500;p26"/>
          <p:cNvGrpSpPr/>
          <p:nvPr/>
        </p:nvGrpSpPr>
        <p:grpSpPr>
          <a:xfrm>
            <a:off x="922274" y="2783088"/>
            <a:ext cx="2001663" cy="738082"/>
            <a:chOff x="713225" y="2813819"/>
            <a:chExt cx="2315400" cy="750236"/>
          </a:xfrm>
        </p:grpSpPr>
        <p:sp>
          <p:nvSpPr>
            <p:cNvPr id="501" name="Google Shape;501;p26"/>
            <p:cNvSpPr txBox="1"/>
            <p:nvPr/>
          </p:nvSpPr>
          <p:spPr>
            <a:xfrm flipH="1">
              <a:off x="713225" y="2813819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VENUS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502" name="Google Shape;502;p26"/>
            <p:cNvSpPr txBox="1"/>
            <p:nvPr/>
          </p:nvSpPr>
          <p:spPr>
            <a:xfrm flipH="1">
              <a:off x="713225" y="3071455"/>
              <a:ext cx="2315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Venus is the second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503" name="Google Shape;503;p26"/>
          <p:cNvGrpSpPr/>
          <p:nvPr/>
        </p:nvGrpSpPr>
        <p:grpSpPr>
          <a:xfrm>
            <a:off x="922274" y="3811174"/>
            <a:ext cx="2001663" cy="738608"/>
            <a:chOff x="713225" y="3745144"/>
            <a:chExt cx="2315400" cy="738608"/>
          </a:xfrm>
        </p:grpSpPr>
        <p:sp>
          <p:nvSpPr>
            <p:cNvPr id="504" name="Google Shape;504;p26"/>
            <p:cNvSpPr txBox="1"/>
            <p:nvPr/>
          </p:nvSpPr>
          <p:spPr>
            <a:xfrm flipH="1">
              <a:off x="713225" y="3745144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MARS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505" name="Google Shape;505;p26"/>
            <p:cNvSpPr txBox="1"/>
            <p:nvPr/>
          </p:nvSpPr>
          <p:spPr>
            <a:xfrm flipH="1">
              <a:off x="713225" y="3999252"/>
              <a:ext cx="23154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Despite being red, Mars is very cold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506" name="Google Shape;506;p26"/>
          <p:cNvGrpSpPr/>
          <p:nvPr/>
        </p:nvGrpSpPr>
        <p:grpSpPr>
          <a:xfrm>
            <a:off x="6220008" y="1755028"/>
            <a:ext cx="2001663" cy="738082"/>
            <a:chOff x="713225" y="1875419"/>
            <a:chExt cx="2315400" cy="750236"/>
          </a:xfrm>
        </p:grpSpPr>
        <p:sp>
          <p:nvSpPr>
            <p:cNvPr id="507" name="Google Shape;507;p26"/>
            <p:cNvSpPr txBox="1"/>
            <p:nvPr/>
          </p:nvSpPr>
          <p:spPr>
            <a:xfrm flipH="1">
              <a:off x="713225" y="1875419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EARTH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508" name="Google Shape;508;p26"/>
            <p:cNvSpPr txBox="1"/>
            <p:nvPr/>
          </p:nvSpPr>
          <p:spPr>
            <a:xfrm flipH="1">
              <a:off x="713225" y="2133055"/>
              <a:ext cx="2315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Earth is the third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509" name="Google Shape;509;p26"/>
          <p:cNvGrpSpPr/>
          <p:nvPr/>
        </p:nvGrpSpPr>
        <p:grpSpPr>
          <a:xfrm>
            <a:off x="6220044" y="2781074"/>
            <a:ext cx="2001663" cy="742136"/>
            <a:chOff x="6110725" y="2813819"/>
            <a:chExt cx="2315400" cy="742136"/>
          </a:xfrm>
        </p:grpSpPr>
        <p:sp>
          <p:nvSpPr>
            <p:cNvPr id="510" name="Google Shape;510;p26"/>
            <p:cNvSpPr txBox="1"/>
            <p:nvPr/>
          </p:nvSpPr>
          <p:spPr>
            <a:xfrm flipH="1">
              <a:off x="6110725" y="2813819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JUPITER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511" name="Google Shape;511;p26"/>
            <p:cNvSpPr txBox="1"/>
            <p:nvPr/>
          </p:nvSpPr>
          <p:spPr>
            <a:xfrm flipH="1">
              <a:off x="6110725" y="3071455"/>
              <a:ext cx="23154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Jupiter is the biggest planet of them all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512" name="Google Shape;512;p26"/>
          <p:cNvGrpSpPr/>
          <p:nvPr/>
        </p:nvGrpSpPr>
        <p:grpSpPr>
          <a:xfrm>
            <a:off x="6220044" y="3811174"/>
            <a:ext cx="2001663" cy="738608"/>
            <a:chOff x="6110725" y="3745144"/>
            <a:chExt cx="2315400" cy="738608"/>
          </a:xfrm>
        </p:grpSpPr>
        <p:sp>
          <p:nvSpPr>
            <p:cNvPr id="513" name="Google Shape;513;p26"/>
            <p:cNvSpPr txBox="1"/>
            <p:nvPr/>
          </p:nvSpPr>
          <p:spPr>
            <a:xfrm flipH="1">
              <a:off x="6110725" y="3745144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SATURN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514" name="Google Shape;514;p26"/>
            <p:cNvSpPr txBox="1"/>
            <p:nvPr/>
          </p:nvSpPr>
          <p:spPr>
            <a:xfrm flipH="1">
              <a:off x="6110725" y="3999252"/>
              <a:ext cx="23154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Saturn was named after a Roman god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cxnSp>
        <p:nvCxnSpPr>
          <p:cNvPr id="515" name="Google Shape;515;p26"/>
          <p:cNvCxnSpPr>
            <a:stCxn id="498" idx="1"/>
            <a:endCxn id="495" idx="0"/>
          </p:cNvCxnSpPr>
          <p:nvPr/>
        </p:nvCxnSpPr>
        <p:spPr>
          <a:xfrm>
            <a:off x="2923937" y="1979900"/>
            <a:ext cx="1648200" cy="2442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16" name="Google Shape;516;p26"/>
          <p:cNvCxnSpPr>
            <a:stCxn id="495" idx="0"/>
            <a:endCxn id="507" idx="3"/>
          </p:cNvCxnSpPr>
          <p:nvPr/>
        </p:nvCxnSpPr>
        <p:spPr>
          <a:xfrm rot="-5400000">
            <a:off x="5273850" y="1278050"/>
            <a:ext cx="244200" cy="16479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7" name="Google Shape;517;p26"/>
          <p:cNvCxnSpPr>
            <a:stCxn id="504" idx="1"/>
            <a:endCxn id="495" idx="2"/>
          </p:cNvCxnSpPr>
          <p:nvPr/>
        </p:nvCxnSpPr>
        <p:spPr>
          <a:xfrm rot="10800000" flipH="1">
            <a:off x="2923937" y="3794374"/>
            <a:ext cx="1648200" cy="2454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18" name="Google Shape;518;p26"/>
          <p:cNvCxnSpPr>
            <a:stCxn id="495" idx="2"/>
            <a:endCxn id="513" idx="3"/>
          </p:cNvCxnSpPr>
          <p:nvPr/>
        </p:nvCxnSpPr>
        <p:spPr>
          <a:xfrm rot="-5400000" flipH="1">
            <a:off x="5273250" y="3093201"/>
            <a:ext cx="245400" cy="16479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9" name="Google Shape;519;p26"/>
          <p:cNvCxnSpPr>
            <a:stCxn id="501" idx="1"/>
            <a:endCxn id="495" idx="1"/>
          </p:cNvCxnSpPr>
          <p:nvPr/>
        </p:nvCxnSpPr>
        <p:spPr>
          <a:xfrm>
            <a:off x="2923937" y="3007985"/>
            <a:ext cx="287400" cy="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20" name="Google Shape;520;p26"/>
          <p:cNvCxnSpPr>
            <a:stCxn id="495" idx="3"/>
            <a:endCxn id="510" idx="3"/>
          </p:cNvCxnSpPr>
          <p:nvPr/>
        </p:nvCxnSpPr>
        <p:spPr>
          <a:xfrm>
            <a:off x="5932664" y="3009275"/>
            <a:ext cx="287400" cy="6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grpSp>
        <p:nvGrpSpPr>
          <p:cNvPr id="526" name="Google Shape;526;p27"/>
          <p:cNvGrpSpPr/>
          <p:nvPr/>
        </p:nvGrpSpPr>
        <p:grpSpPr>
          <a:xfrm>
            <a:off x="752761" y="1701562"/>
            <a:ext cx="3600054" cy="1917880"/>
            <a:chOff x="233350" y="949250"/>
            <a:chExt cx="7137300" cy="3802300"/>
          </a:xfrm>
        </p:grpSpPr>
        <p:sp>
          <p:nvSpPr>
            <p:cNvPr id="527" name="Google Shape;527;p27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7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7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7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7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7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7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7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7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27"/>
          <p:cNvGrpSpPr/>
          <p:nvPr/>
        </p:nvGrpSpPr>
        <p:grpSpPr>
          <a:xfrm>
            <a:off x="903362" y="3861654"/>
            <a:ext cx="1657500" cy="549136"/>
            <a:chOff x="4829399" y="3723029"/>
            <a:chExt cx="1657500" cy="549136"/>
          </a:xfrm>
        </p:grpSpPr>
        <p:sp>
          <p:nvSpPr>
            <p:cNvPr id="579" name="Google Shape;579;p27"/>
            <p:cNvSpPr txBox="1"/>
            <p:nvPr/>
          </p:nvSpPr>
          <p:spPr>
            <a:xfrm>
              <a:off x="4829399" y="3723029"/>
              <a:ext cx="16575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HIGH SPEED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580" name="Google Shape;580;p27"/>
            <p:cNvSpPr txBox="1"/>
            <p:nvPr/>
          </p:nvSpPr>
          <p:spPr>
            <a:xfrm>
              <a:off x="4829399" y="3997965"/>
              <a:ext cx="16575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Jupiter is big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581" name="Google Shape;581;p27"/>
          <p:cNvGrpSpPr/>
          <p:nvPr/>
        </p:nvGrpSpPr>
        <p:grpSpPr>
          <a:xfrm>
            <a:off x="2850262" y="3861654"/>
            <a:ext cx="1657500" cy="549136"/>
            <a:chOff x="6776299" y="3723029"/>
            <a:chExt cx="1657500" cy="549136"/>
          </a:xfrm>
        </p:grpSpPr>
        <p:sp>
          <p:nvSpPr>
            <p:cNvPr id="582" name="Google Shape;582;p27"/>
            <p:cNvSpPr txBox="1"/>
            <p:nvPr/>
          </p:nvSpPr>
          <p:spPr>
            <a:xfrm>
              <a:off x="6776299" y="3723029"/>
              <a:ext cx="16575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LOW SPEED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583" name="Google Shape;583;p27"/>
            <p:cNvSpPr txBox="1"/>
            <p:nvPr/>
          </p:nvSpPr>
          <p:spPr>
            <a:xfrm>
              <a:off x="6776299" y="3997965"/>
              <a:ext cx="16575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Saturn has rings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584" name="Google Shape;584;p27"/>
          <p:cNvGrpSpPr/>
          <p:nvPr/>
        </p:nvGrpSpPr>
        <p:grpSpPr>
          <a:xfrm>
            <a:off x="4823887" y="1895979"/>
            <a:ext cx="3600300" cy="646754"/>
            <a:chOff x="4823888" y="1895979"/>
            <a:chExt cx="3600300" cy="646754"/>
          </a:xfrm>
        </p:grpSpPr>
        <p:sp>
          <p:nvSpPr>
            <p:cNvPr id="585" name="Google Shape;585;p27"/>
            <p:cNvSpPr txBox="1"/>
            <p:nvPr/>
          </p:nvSpPr>
          <p:spPr>
            <a:xfrm>
              <a:off x="4823888" y="1895979"/>
              <a:ext cx="36003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3,190,000</a:t>
              </a:r>
              <a:endParaRPr sz="30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586" name="Google Shape;586;p27"/>
            <p:cNvSpPr txBox="1"/>
            <p:nvPr/>
          </p:nvSpPr>
          <p:spPr>
            <a:xfrm>
              <a:off x="4823888" y="2268532"/>
              <a:ext cx="36003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It’s the fastest internet speed in Mb/s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587" name="Google Shape;587;p27"/>
          <p:cNvSpPr/>
          <p:nvPr/>
        </p:nvSpPr>
        <p:spPr>
          <a:xfrm>
            <a:off x="7382275" y="3294961"/>
            <a:ext cx="875400" cy="875400"/>
          </a:xfrm>
          <a:prstGeom prst="donut">
            <a:avLst>
              <a:gd name="adj" fmla="val 1067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7"/>
          <p:cNvSpPr/>
          <p:nvPr/>
        </p:nvSpPr>
        <p:spPr>
          <a:xfrm>
            <a:off x="7383625" y="3296311"/>
            <a:ext cx="872700" cy="872700"/>
          </a:xfrm>
          <a:prstGeom prst="blockArc">
            <a:avLst>
              <a:gd name="adj1" fmla="val 16197620"/>
              <a:gd name="adj2" fmla="val 18426921"/>
              <a:gd name="adj3" fmla="val 114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" name="Google Shape;589;p27"/>
          <p:cNvGrpSpPr/>
          <p:nvPr/>
        </p:nvGrpSpPr>
        <p:grpSpPr>
          <a:xfrm>
            <a:off x="7212475" y="3549811"/>
            <a:ext cx="1215000" cy="943942"/>
            <a:chOff x="7209188" y="3411186"/>
            <a:chExt cx="1215000" cy="943942"/>
          </a:xfrm>
        </p:grpSpPr>
        <p:sp>
          <p:nvSpPr>
            <p:cNvPr id="590" name="Google Shape;590;p27"/>
            <p:cNvSpPr txBox="1"/>
            <p:nvPr/>
          </p:nvSpPr>
          <p:spPr>
            <a:xfrm>
              <a:off x="7209188" y="4080928"/>
              <a:ext cx="12150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Others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591" name="Google Shape;591;p27"/>
            <p:cNvSpPr txBox="1"/>
            <p:nvPr/>
          </p:nvSpPr>
          <p:spPr>
            <a:xfrm>
              <a:off x="7432688" y="3411186"/>
              <a:ext cx="768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10%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sp>
        <p:nvSpPr>
          <p:cNvPr id="592" name="Google Shape;592;p27"/>
          <p:cNvSpPr txBox="1"/>
          <p:nvPr/>
        </p:nvSpPr>
        <p:spPr>
          <a:xfrm>
            <a:off x="3402450" y="1178275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STATISTICS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93" name="Google Shape;593;p27"/>
          <p:cNvSpPr/>
          <p:nvPr/>
        </p:nvSpPr>
        <p:spPr>
          <a:xfrm>
            <a:off x="716513" y="3948625"/>
            <a:ext cx="186900" cy="18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7"/>
          <p:cNvSpPr/>
          <p:nvPr/>
        </p:nvSpPr>
        <p:spPr>
          <a:xfrm>
            <a:off x="2663863" y="3948625"/>
            <a:ext cx="186900" cy="18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7"/>
          <p:cNvSpPr/>
          <p:nvPr/>
        </p:nvSpPr>
        <p:spPr>
          <a:xfrm>
            <a:off x="3824725" y="2554125"/>
            <a:ext cx="186900" cy="18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7"/>
          <p:cNvSpPr/>
          <p:nvPr/>
        </p:nvSpPr>
        <p:spPr>
          <a:xfrm>
            <a:off x="1256500" y="2222500"/>
            <a:ext cx="186900" cy="18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7"/>
          <p:cNvSpPr/>
          <p:nvPr/>
        </p:nvSpPr>
        <p:spPr>
          <a:xfrm>
            <a:off x="1178875" y="2568225"/>
            <a:ext cx="186900" cy="18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7"/>
          <p:cNvSpPr/>
          <p:nvPr/>
        </p:nvSpPr>
        <p:spPr>
          <a:xfrm>
            <a:off x="1623375" y="3203225"/>
            <a:ext cx="186900" cy="18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7"/>
          <p:cNvSpPr/>
          <p:nvPr/>
        </p:nvSpPr>
        <p:spPr>
          <a:xfrm>
            <a:off x="1736275" y="2935100"/>
            <a:ext cx="186900" cy="18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7"/>
          <p:cNvSpPr/>
          <p:nvPr/>
        </p:nvSpPr>
        <p:spPr>
          <a:xfrm>
            <a:off x="1482250" y="3076225"/>
            <a:ext cx="186900" cy="18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7"/>
          <p:cNvSpPr/>
          <p:nvPr/>
        </p:nvSpPr>
        <p:spPr>
          <a:xfrm>
            <a:off x="1482250" y="2857500"/>
            <a:ext cx="186900" cy="18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7"/>
          <p:cNvSpPr/>
          <p:nvPr/>
        </p:nvSpPr>
        <p:spPr>
          <a:xfrm>
            <a:off x="2512375" y="2455325"/>
            <a:ext cx="186900" cy="18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7"/>
          <p:cNvSpPr/>
          <p:nvPr/>
        </p:nvSpPr>
        <p:spPr>
          <a:xfrm>
            <a:off x="2314800" y="2356550"/>
            <a:ext cx="186900" cy="18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7"/>
          <p:cNvSpPr/>
          <p:nvPr/>
        </p:nvSpPr>
        <p:spPr>
          <a:xfrm>
            <a:off x="3521325" y="2885700"/>
            <a:ext cx="186900" cy="18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7"/>
          <p:cNvSpPr/>
          <p:nvPr/>
        </p:nvSpPr>
        <p:spPr>
          <a:xfrm>
            <a:off x="4996975" y="3294961"/>
            <a:ext cx="875400" cy="875400"/>
          </a:xfrm>
          <a:prstGeom prst="donut">
            <a:avLst>
              <a:gd name="adj" fmla="val 1067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7"/>
          <p:cNvSpPr/>
          <p:nvPr/>
        </p:nvSpPr>
        <p:spPr>
          <a:xfrm>
            <a:off x="4998325" y="3296311"/>
            <a:ext cx="872700" cy="872700"/>
          </a:xfrm>
          <a:prstGeom prst="blockArc">
            <a:avLst>
              <a:gd name="adj1" fmla="val 16211412"/>
              <a:gd name="adj2" fmla="val 2759191"/>
              <a:gd name="adj3" fmla="val 1064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7" name="Google Shape;607;p27"/>
          <p:cNvGrpSpPr/>
          <p:nvPr/>
        </p:nvGrpSpPr>
        <p:grpSpPr>
          <a:xfrm>
            <a:off x="4827175" y="3549811"/>
            <a:ext cx="1215000" cy="943942"/>
            <a:chOff x="4823888" y="3411186"/>
            <a:chExt cx="1215000" cy="943942"/>
          </a:xfrm>
        </p:grpSpPr>
        <p:sp>
          <p:nvSpPr>
            <p:cNvPr id="608" name="Google Shape;608;p27"/>
            <p:cNvSpPr txBox="1"/>
            <p:nvPr/>
          </p:nvSpPr>
          <p:spPr>
            <a:xfrm>
              <a:off x="4823888" y="4080928"/>
              <a:ext cx="12150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Smartphones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609" name="Google Shape;609;p27"/>
            <p:cNvSpPr txBox="1"/>
            <p:nvPr/>
          </p:nvSpPr>
          <p:spPr>
            <a:xfrm>
              <a:off x="5047388" y="3411186"/>
              <a:ext cx="768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40%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sp>
        <p:nvSpPr>
          <p:cNvPr id="610" name="Google Shape;610;p27"/>
          <p:cNvSpPr/>
          <p:nvPr/>
        </p:nvSpPr>
        <p:spPr>
          <a:xfrm>
            <a:off x="6189625" y="3294961"/>
            <a:ext cx="875400" cy="875400"/>
          </a:xfrm>
          <a:prstGeom prst="donut">
            <a:avLst>
              <a:gd name="adj" fmla="val 1067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7"/>
          <p:cNvSpPr/>
          <p:nvPr/>
        </p:nvSpPr>
        <p:spPr>
          <a:xfrm>
            <a:off x="6190975" y="3296311"/>
            <a:ext cx="872700" cy="872700"/>
          </a:xfrm>
          <a:prstGeom prst="blockArc">
            <a:avLst>
              <a:gd name="adj1" fmla="val 16200000"/>
              <a:gd name="adj2" fmla="val 5411355"/>
              <a:gd name="adj3" fmla="val 1010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2" name="Google Shape;612;p27"/>
          <p:cNvGrpSpPr/>
          <p:nvPr/>
        </p:nvGrpSpPr>
        <p:grpSpPr>
          <a:xfrm>
            <a:off x="6019825" y="3549811"/>
            <a:ext cx="1215000" cy="943942"/>
            <a:chOff x="6016538" y="3411186"/>
            <a:chExt cx="1215000" cy="943942"/>
          </a:xfrm>
        </p:grpSpPr>
        <p:sp>
          <p:nvSpPr>
            <p:cNvPr id="613" name="Google Shape;613;p27"/>
            <p:cNvSpPr txBox="1"/>
            <p:nvPr/>
          </p:nvSpPr>
          <p:spPr>
            <a:xfrm>
              <a:off x="6016538" y="4080928"/>
              <a:ext cx="12150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Computers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614" name="Google Shape;614;p27"/>
            <p:cNvSpPr txBox="1"/>
            <p:nvPr/>
          </p:nvSpPr>
          <p:spPr>
            <a:xfrm>
              <a:off x="6240038" y="3411186"/>
              <a:ext cx="768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50%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sp>
        <p:nvSpPr>
          <p:cNvPr id="615" name="Google Shape;615;p27"/>
          <p:cNvSpPr/>
          <p:nvPr/>
        </p:nvSpPr>
        <p:spPr>
          <a:xfrm>
            <a:off x="3930475" y="3150825"/>
            <a:ext cx="186900" cy="18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7"/>
          <p:cNvSpPr/>
          <p:nvPr/>
        </p:nvSpPr>
        <p:spPr>
          <a:xfrm>
            <a:off x="2264175" y="2062925"/>
            <a:ext cx="186900" cy="18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8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grpSp>
        <p:nvGrpSpPr>
          <p:cNvPr id="622" name="Google Shape;622;p28"/>
          <p:cNvGrpSpPr/>
          <p:nvPr/>
        </p:nvGrpSpPr>
        <p:grpSpPr>
          <a:xfrm>
            <a:off x="713225" y="2111682"/>
            <a:ext cx="2255700" cy="2082075"/>
            <a:chOff x="713225" y="2111682"/>
            <a:chExt cx="2255700" cy="2082075"/>
          </a:xfrm>
        </p:grpSpPr>
        <p:sp>
          <p:nvSpPr>
            <p:cNvPr id="623" name="Google Shape;623;p28"/>
            <p:cNvSpPr txBox="1"/>
            <p:nvPr/>
          </p:nvSpPr>
          <p:spPr>
            <a:xfrm>
              <a:off x="713225" y="2111682"/>
              <a:ext cx="22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MARS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624" name="Google Shape;624;p28"/>
            <p:cNvSpPr txBox="1"/>
            <p:nvPr/>
          </p:nvSpPr>
          <p:spPr>
            <a:xfrm>
              <a:off x="713225" y="3617757"/>
              <a:ext cx="22557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Despite being red, Mars is very cold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625" name="Google Shape;625;p28"/>
          <p:cNvGrpSpPr/>
          <p:nvPr/>
        </p:nvGrpSpPr>
        <p:grpSpPr>
          <a:xfrm>
            <a:off x="6177775" y="2111682"/>
            <a:ext cx="2255700" cy="2082075"/>
            <a:chOff x="6177775" y="2111682"/>
            <a:chExt cx="2255700" cy="2082075"/>
          </a:xfrm>
        </p:grpSpPr>
        <p:sp>
          <p:nvSpPr>
            <p:cNvPr id="626" name="Google Shape;626;p28"/>
            <p:cNvSpPr txBox="1"/>
            <p:nvPr/>
          </p:nvSpPr>
          <p:spPr>
            <a:xfrm>
              <a:off x="6177775" y="2111682"/>
              <a:ext cx="22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JUPITER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627" name="Google Shape;627;p28"/>
            <p:cNvSpPr txBox="1"/>
            <p:nvPr/>
          </p:nvSpPr>
          <p:spPr>
            <a:xfrm>
              <a:off x="6177775" y="3617757"/>
              <a:ext cx="22557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Jupiter was named after a Roman god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628" name="Google Shape;628;p28"/>
          <p:cNvGrpSpPr/>
          <p:nvPr/>
        </p:nvGrpSpPr>
        <p:grpSpPr>
          <a:xfrm>
            <a:off x="3445500" y="2111682"/>
            <a:ext cx="2255700" cy="2022675"/>
            <a:chOff x="3445500" y="2111682"/>
            <a:chExt cx="2255700" cy="2022675"/>
          </a:xfrm>
        </p:grpSpPr>
        <p:sp>
          <p:nvSpPr>
            <p:cNvPr id="629" name="Google Shape;629;p28"/>
            <p:cNvSpPr txBox="1"/>
            <p:nvPr/>
          </p:nvSpPr>
          <p:spPr>
            <a:xfrm>
              <a:off x="3445500" y="3677157"/>
              <a:ext cx="22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EARTH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630" name="Google Shape;630;p28"/>
            <p:cNvSpPr txBox="1"/>
            <p:nvPr/>
          </p:nvSpPr>
          <p:spPr>
            <a:xfrm>
              <a:off x="3445500" y="2111682"/>
              <a:ext cx="22557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Earth is the third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631" name="Google Shape;631;p28"/>
          <p:cNvSpPr txBox="1"/>
          <p:nvPr/>
        </p:nvSpPr>
        <p:spPr>
          <a:xfrm>
            <a:off x="3402450" y="1178275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STEPS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632" name="Google Shape;632;p28"/>
          <p:cNvCxnSpPr>
            <a:stCxn id="623" idx="3"/>
            <a:endCxn id="629" idx="1"/>
          </p:cNvCxnSpPr>
          <p:nvPr/>
        </p:nvCxnSpPr>
        <p:spPr>
          <a:xfrm>
            <a:off x="2968925" y="2340282"/>
            <a:ext cx="476700" cy="1565400"/>
          </a:xfrm>
          <a:prstGeom prst="bentConnector3">
            <a:avLst>
              <a:gd name="adj1" fmla="val 4998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3" name="Google Shape;633;p28"/>
          <p:cNvCxnSpPr>
            <a:stCxn id="629" idx="3"/>
            <a:endCxn id="626" idx="1"/>
          </p:cNvCxnSpPr>
          <p:nvPr/>
        </p:nvCxnSpPr>
        <p:spPr>
          <a:xfrm rot="10800000" flipH="1">
            <a:off x="5701200" y="2340357"/>
            <a:ext cx="476700" cy="1565400"/>
          </a:xfrm>
          <a:prstGeom prst="bentConnector3">
            <a:avLst>
              <a:gd name="adj1" fmla="val 4998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634" name="Google Shape;634;p28"/>
          <p:cNvGrpSpPr/>
          <p:nvPr/>
        </p:nvGrpSpPr>
        <p:grpSpPr>
          <a:xfrm>
            <a:off x="1584712" y="2806947"/>
            <a:ext cx="512726" cy="509719"/>
            <a:chOff x="4667216" y="2915382"/>
            <a:chExt cx="320273" cy="318395"/>
          </a:xfrm>
        </p:grpSpPr>
        <p:sp>
          <p:nvSpPr>
            <p:cNvPr id="635" name="Google Shape;635;p28"/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8"/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8"/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8"/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28"/>
          <p:cNvGrpSpPr/>
          <p:nvPr/>
        </p:nvGrpSpPr>
        <p:grpSpPr>
          <a:xfrm>
            <a:off x="7129183" y="2821852"/>
            <a:ext cx="512737" cy="479950"/>
            <a:chOff x="6577238" y="2457221"/>
            <a:chExt cx="332019" cy="310788"/>
          </a:xfrm>
        </p:grpSpPr>
        <p:sp>
          <p:nvSpPr>
            <p:cNvPr id="640" name="Google Shape;640;p28"/>
            <p:cNvSpPr/>
            <p:nvPr/>
          </p:nvSpPr>
          <p:spPr>
            <a:xfrm>
              <a:off x="6577238" y="2457221"/>
              <a:ext cx="332019" cy="310788"/>
            </a:xfrm>
            <a:custGeom>
              <a:avLst/>
              <a:gdLst/>
              <a:ahLst/>
              <a:cxnLst/>
              <a:rect l="l" t="t" r="r" b="b"/>
              <a:pathLst>
                <a:path w="10431" h="9764" extrusionOk="0">
                  <a:moveTo>
                    <a:pt x="5478" y="346"/>
                  </a:moveTo>
                  <a:cubicBezTo>
                    <a:pt x="5823" y="346"/>
                    <a:pt x="6097" y="619"/>
                    <a:pt x="6097" y="965"/>
                  </a:cubicBezTo>
                  <a:lnTo>
                    <a:pt x="6097" y="1334"/>
                  </a:lnTo>
                  <a:cubicBezTo>
                    <a:pt x="6097" y="1620"/>
                    <a:pt x="6335" y="1858"/>
                    <a:pt x="6621" y="1858"/>
                  </a:cubicBezTo>
                  <a:lnTo>
                    <a:pt x="6776" y="1858"/>
                  </a:lnTo>
                  <a:cubicBezTo>
                    <a:pt x="6871" y="1858"/>
                    <a:pt x="6966" y="1953"/>
                    <a:pt x="6966" y="2048"/>
                  </a:cubicBezTo>
                  <a:lnTo>
                    <a:pt x="6966" y="3084"/>
                  </a:lnTo>
                  <a:cubicBezTo>
                    <a:pt x="6966" y="3179"/>
                    <a:pt x="6871" y="3275"/>
                    <a:pt x="6776" y="3275"/>
                  </a:cubicBezTo>
                  <a:lnTo>
                    <a:pt x="3537" y="3275"/>
                  </a:lnTo>
                  <a:cubicBezTo>
                    <a:pt x="3442" y="3275"/>
                    <a:pt x="3347" y="3179"/>
                    <a:pt x="3347" y="3084"/>
                  </a:cubicBezTo>
                  <a:lnTo>
                    <a:pt x="3394" y="2048"/>
                  </a:lnTo>
                  <a:cubicBezTo>
                    <a:pt x="3394" y="1953"/>
                    <a:pt x="3477" y="1858"/>
                    <a:pt x="3585" y="1858"/>
                  </a:cubicBezTo>
                  <a:lnTo>
                    <a:pt x="3739" y="1858"/>
                  </a:lnTo>
                  <a:cubicBezTo>
                    <a:pt x="4013" y="1858"/>
                    <a:pt x="4251" y="1620"/>
                    <a:pt x="4251" y="1334"/>
                  </a:cubicBezTo>
                  <a:lnTo>
                    <a:pt x="4251" y="965"/>
                  </a:lnTo>
                  <a:cubicBezTo>
                    <a:pt x="4251" y="619"/>
                    <a:pt x="4537" y="346"/>
                    <a:pt x="4882" y="346"/>
                  </a:cubicBezTo>
                  <a:close/>
                  <a:moveTo>
                    <a:pt x="9538" y="2286"/>
                  </a:moveTo>
                  <a:cubicBezTo>
                    <a:pt x="9871" y="2286"/>
                    <a:pt x="10121" y="2560"/>
                    <a:pt x="10121" y="2870"/>
                  </a:cubicBezTo>
                  <a:lnTo>
                    <a:pt x="10121" y="8823"/>
                  </a:lnTo>
                  <a:lnTo>
                    <a:pt x="10085" y="8823"/>
                  </a:lnTo>
                  <a:cubicBezTo>
                    <a:pt x="10085" y="9156"/>
                    <a:pt x="9824" y="9406"/>
                    <a:pt x="9514" y="9406"/>
                  </a:cubicBezTo>
                  <a:lnTo>
                    <a:pt x="918" y="9406"/>
                  </a:lnTo>
                  <a:cubicBezTo>
                    <a:pt x="596" y="9406"/>
                    <a:pt x="346" y="9132"/>
                    <a:pt x="346" y="8823"/>
                  </a:cubicBezTo>
                  <a:lnTo>
                    <a:pt x="346" y="2870"/>
                  </a:lnTo>
                  <a:cubicBezTo>
                    <a:pt x="346" y="2548"/>
                    <a:pt x="608" y="2286"/>
                    <a:pt x="918" y="2286"/>
                  </a:cubicBezTo>
                  <a:lnTo>
                    <a:pt x="3085" y="2286"/>
                  </a:lnTo>
                  <a:lnTo>
                    <a:pt x="3085" y="2846"/>
                  </a:lnTo>
                  <a:lnTo>
                    <a:pt x="1061" y="2846"/>
                  </a:lnTo>
                  <a:cubicBezTo>
                    <a:pt x="965" y="2846"/>
                    <a:pt x="894" y="2917"/>
                    <a:pt x="894" y="3001"/>
                  </a:cubicBezTo>
                  <a:lnTo>
                    <a:pt x="894" y="8704"/>
                  </a:lnTo>
                  <a:cubicBezTo>
                    <a:pt x="894" y="8799"/>
                    <a:pt x="965" y="8870"/>
                    <a:pt x="1061" y="8870"/>
                  </a:cubicBezTo>
                  <a:lnTo>
                    <a:pt x="6609" y="8870"/>
                  </a:lnTo>
                  <a:cubicBezTo>
                    <a:pt x="6692" y="8870"/>
                    <a:pt x="6776" y="8799"/>
                    <a:pt x="6776" y="8704"/>
                  </a:cubicBezTo>
                  <a:cubicBezTo>
                    <a:pt x="6776" y="8620"/>
                    <a:pt x="6692" y="8537"/>
                    <a:pt x="6609" y="8537"/>
                  </a:cubicBezTo>
                  <a:lnTo>
                    <a:pt x="1215" y="8537"/>
                  </a:lnTo>
                  <a:lnTo>
                    <a:pt x="1215" y="3167"/>
                  </a:lnTo>
                  <a:lnTo>
                    <a:pt x="3096" y="3167"/>
                  </a:lnTo>
                  <a:cubicBezTo>
                    <a:pt x="3132" y="3417"/>
                    <a:pt x="3347" y="3596"/>
                    <a:pt x="3620" y="3596"/>
                  </a:cubicBezTo>
                  <a:lnTo>
                    <a:pt x="6847" y="3596"/>
                  </a:lnTo>
                  <a:cubicBezTo>
                    <a:pt x="7097" y="3596"/>
                    <a:pt x="7323" y="3405"/>
                    <a:pt x="7371" y="3167"/>
                  </a:cubicBezTo>
                  <a:lnTo>
                    <a:pt x="9240" y="3167"/>
                  </a:lnTo>
                  <a:lnTo>
                    <a:pt x="9240" y="8537"/>
                  </a:lnTo>
                  <a:lnTo>
                    <a:pt x="7418" y="8537"/>
                  </a:lnTo>
                  <a:cubicBezTo>
                    <a:pt x="7335" y="8537"/>
                    <a:pt x="7264" y="8620"/>
                    <a:pt x="7264" y="8704"/>
                  </a:cubicBezTo>
                  <a:cubicBezTo>
                    <a:pt x="7264" y="8799"/>
                    <a:pt x="7335" y="8870"/>
                    <a:pt x="7418" y="8870"/>
                  </a:cubicBezTo>
                  <a:lnTo>
                    <a:pt x="9407" y="8870"/>
                  </a:lnTo>
                  <a:cubicBezTo>
                    <a:pt x="9490" y="8870"/>
                    <a:pt x="9562" y="8799"/>
                    <a:pt x="9562" y="8704"/>
                  </a:cubicBezTo>
                  <a:lnTo>
                    <a:pt x="9562" y="3001"/>
                  </a:lnTo>
                  <a:cubicBezTo>
                    <a:pt x="9562" y="2917"/>
                    <a:pt x="9490" y="2846"/>
                    <a:pt x="9407" y="2846"/>
                  </a:cubicBezTo>
                  <a:lnTo>
                    <a:pt x="7383" y="2846"/>
                  </a:lnTo>
                  <a:lnTo>
                    <a:pt x="7383" y="2286"/>
                  </a:lnTo>
                  <a:close/>
                  <a:moveTo>
                    <a:pt x="4906" y="0"/>
                  </a:moveTo>
                  <a:cubicBezTo>
                    <a:pt x="4370" y="0"/>
                    <a:pt x="3942" y="429"/>
                    <a:pt x="3942" y="965"/>
                  </a:cubicBezTo>
                  <a:lnTo>
                    <a:pt x="3942" y="1334"/>
                  </a:lnTo>
                  <a:cubicBezTo>
                    <a:pt x="3942" y="1441"/>
                    <a:pt x="3858" y="1536"/>
                    <a:pt x="3751" y="1536"/>
                  </a:cubicBezTo>
                  <a:lnTo>
                    <a:pt x="3597" y="1536"/>
                  </a:lnTo>
                  <a:cubicBezTo>
                    <a:pt x="3347" y="1536"/>
                    <a:pt x="3120" y="1727"/>
                    <a:pt x="3085" y="1965"/>
                  </a:cubicBezTo>
                  <a:lnTo>
                    <a:pt x="918" y="1965"/>
                  </a:lnTo>
                  <a:cubicBezTo>
                    <a:pt x="418" y="1965"/>
                    <a:pt x="1" y="2382"/>
                    <a:pt x="1" y="2882"/>
                  </a:cubicBezTo>
                  <a:lnTo>
                    <a:pt x="1" y="8835"/>
                  </a:lnTo>
                  <a:cubicBezTo>
                    <a:pt x="1" y="9347"/>
                    <a:pt x="418" y="9763"/>
                    <a:pt x="918" y="9763"/>
                  </a:cubicBezTo>
                  <a:lnTo>
                    <a:pt x="9514" y="9763"/>
                  </a:lnTo>
                  <a:cubicBezTo>
                    <a:pt x="10014" y="9763"/>
                    <a:pt x="10431" y="9347"/>
                    <a:pt x="10431" y="8835"/>
                  </a:cubicBezTo>
                  <a:lnTo>
                    <a:pt x="10431" y="2882"/>
                  </a:lnTo>
                  <a:cubicBezTo>
                    <a:pt x="10419" y="2370"/>
                    <a:pt x="10002" y="1965"/>
                    <a:pt x="9490" y="1965"/>
                  </a:cubicBezTo>
                  <a:lnTo>
                    <a:pt x="7335" y="1965"/>
                  </a:lnTo>
                  <a:cubicBezTo>
                    <a:pt x="7287" y="1715"/>
                    <a:pt x="7085" y="1536"/>
                    <a:pt x="6811" y="1536"/>
                  </a:cubicBezTo>
                  <a:lnTo>
                    <a:pt x="6668" y="1536"/>
                  </a:lnTo>
                  <a:cubicBezTo>
                    <a:pt x="6561" y="1536"/>
                    <a:pt x="6478" y="1441"/>
                    <a:pt x="6478" y="1334"/>
                  </a:cubicBezTo>
                  <a:lnTo>
                    <a:pt x="6478" y="965"/>
                  </a:lnTo>
                  <a:cubicBezTo>
                    <a:pt x="6478" y="429"/>
                    <a:pt x="6037" y="0"/>
                    <a:pt x="5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8"/>
            <p:cNvSpPr/>
            <p:nvPr/>
          </p:nvSpPr>
          <p:spPr>
            <a:xfrm>
              <a:off x="6723529" y="2512542"/>
              <a:ext cx="38705" cy="39055"/>
            </a:xfrm>
            <a:custGeom>
              <a:avLst/>
              <a:gdLst/>
              <a:ahLst/>
              <a:cxnLst/>
              <a:rect l="l" t="t" r="r" b="b"/>
              <a:pathLst>
                <a:path w="1216" h="1227" extrusionOk="0">
                  <a:moveTo>
                    <a:pt x="608" y="346"/>
                  </a:moveTo>
                  <a:cubicBezTo>
                    <a:pt x="763" y="346"/>
                    <a:pt x="882" y="465"/>
                    <a:pt x="882" y="608"/>
                  </a:cubicBezTo>
                  <a:cubicBezTo>
                    <a:pt x="882" y="763"/>
                    <a:pt x="763" y="882"/>
                    <a:pt x="608" y="882"/>
                  </a:cubicBezTo>
                  <a:cubicBezTo>
                    <a:pt x="465" y="882"/>
                    <a:pt x="346" y="763"/>
                    <a:pt x="346" y="608"/>
                  </a:cubicBezTo>
                  <a:cubicBezTo>
                    <a:pt x="346" y="465"/>
                    <a:pt x="465" y="346"/>
                    <a:pt x="608" y="346"/>
                  </a:cubicBezTo>
                  <a:close/>
                  <a:moveTo>
                    <a:pt x="608" y="1"/>
                  </a:moveTo>
                  <a:cubicBezTo>
                    <a:pt x="286" y="1"/>
                    <a:pt x="1" y="274"/>
                    <a:pt x="1" y="608"/>
                  </a:cubicBezTo>
                  <a:cubicBezTo>
                    <a:pt x="1" y="941"/>
                    <a:pt x="275" y="1227"/>
                    <a:pt x="608" y="1227"/>
                  </a:cubicBezTo>
                  <a:cubicBezTo>
                    <a:pt x="941" y="1227"/>
                    <a:pt x="1215" y="953"/>
                    <a:pt x="1215" y="608"/>
                  </a:cubicBezTo>
                  <a:cubicBezTo>
                    <a:pt x="1203" y="274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6662893" y="2597050"/>
              <a:ext cx="169813" cy="108031"/>
            </a:xfrm>
            <a:custGeom>
              <a:avLst/>
              <a:gdLst/>
              <a:ahLst/>
              <a:cxnLst/>
              <a:rect l="l" t="t" r="r" b="b"/>
              <a:pathLst>
                <a:path w="5335" h="3394" extrusionOk="0">
                  <a:moveTo>
                    <a:pt x="763" y="2060"/>
                  </a:moveTo>
                  <a:cubicBezTo>
                    <a:pt x="1025" y="2060"/>
                    <a:pt x="1251" y="2287"/>
                    <a:pt x="1251" y="2561"/>
                  </a:cubicBezTo>
                  <a:cubicBezTo>
                    <a:pt x="1251" y="2822"/>
                    <a:pt x="1025" y="3049"/>
                    <a:pt x="763" y="3049"/>
                  </a:cubicBezTo>
                  <a:cubicBezTo>
                    <a:pt x="489" y="3049"/>
                    <a:pt x="275" y="2822"/>
                    <a:pt x="275" y="2561"/>
                  </a:cubicBezTo>
                  <a:cubicBezTo>
                    <a:pt x="275" y="2287"/>
                    <a:pt x="489" y="2060"/>
                    <a:pt x="763" y="2060"/>
                  </a:cubicBezTo>
                  <a:close/>
                  <a:moveTo>
                    <a:pt x="4918" y="1"/>
                  </a:moveTo>
                  <a:cubicBezTo>
                    <a:pt x="4918" y="1"/>
                    <a:pt x="4894" y="1"/>
                    <a:pt x="4894" y="13"/>
                  </a:cubicBezTo>
                  <a:lnTo>
                    <a:pt x="4466" y="239"/>
                  </a:lnTo>
                  <a:cubicBezTo>
                    <a:pt x="4394" y="275"/>
                    <a:pt x="4346" y="370"/>
                    <a:pt x="4394" y="453"/>
                  </a:cubicBezTo>
                  <a:cubicBezTo>
                    <a:pt x="4429" y="515"/>
                    <a:pt x="4484" y="550"/>
                    <a:pt x="4548" y="550"/>
                  </a:cubicBezTo>
                  <a:cubicBezTo>
                    <a:pt x="4571" y="550"/>
                    <a:pt x="4595" y="546"/>
                    <a:pt x="4620" y="536"/>
                  </a:cubicBezTo>
                  <a:lnTo>
                    <a:pt x="4739" y="477"/>
                  </a:lnTo>
                  <a:lnTo>
                    <a:pt x="4739" y="477"/>
                  </a:lnTo>
                  <a:cubicBezTo>
                    <a:pt x="4525" y="1191"/>
                    <a:pt x="4144" y="1727"/>
                    <a:pt x="3620" y="2060"/>
                  </a:cubicBezTo>
                  <a:cubicBezTo>
                    <a:pt x="3098" y="2398"/>
                    <a:pt x="2516" y="2470"/>
                    <a:pt x="2094" y="2470"/>
                  </a:cubicBezTo>
                  <a:cubicBezTo>
                    <a:pt x="1891" y="2470"/>
                    <a:pt x="1724" y="2453"/>
                    <a:pt x="1620" y="2441"/>
                  </a:cubicBezTo>
                  <a:cubicBezTo>
                    <a:pt x="1560" y="2049"/>
                    <a:pt x="1227" y="1751"/>
                    <a:pt x="822" y="1751"/>
                  </a:cubicBezTo>
                  <a:cubicBezTo>
                    <a:pt x="370" y="1751"/>
                    <a:pt x="1" y="2120"/>
                    <a:pt x="1" y="2572"/>
                  </a:cubicBezTo>
                  <a:cubicBezTo>
                    <a:pt x="1" y="3013"/>
                    <a:pt x="370" y="3394"/>
                    <a:pt x="822" y="3394"/>
                  </a:cubicBezTo>
                  <a:cubicBezTo>
                    <a:pt x="1203" y="3394"/>
                    <a:pt x="1537" y="3120"/>
                    <a:pt x="1620" y="2763"/>
                  </a:cubicBezTo>
                  <a:cubicBezTo>
                    <a:pt x="1739" y="2775"/>
                    <a:pt x="1906" y="2799"/>
                    <a:pt x="2120" y="2799"/>
                  </a:cubicBezTo>
                  <a:cubicBezTo>
                    <a:pt x="2572" y="2799"/>
                    <a:pt x="3215" y="2703"/>
                    <a:pt x="3799" y="2334"/>
                  </a:cubicBezTo>
                  <a:cubicBezTo>
                    <a:pt x="4382" y="1965"/>
                    <a:pt x="4799" y="1394"/>
                    <a:pt x="5037" y="620"/>
                  </a:cubicBezTo>
                  <a:lnTo>
                    <a:pt x="5061" y="667"/>
                  </a:lnTo>
                  <a:cubicBezTo>
                    <a:pt x="5097" y="727"/>
                    <a:pt x="5156" y="751"/>
                    <a:pt x="5216" y="751"/>
                  </a:cubicBezTo>
                  <a:cubicBezTo>
                    <a:pt x="5239" y="751"/>
                    <a:pt x="5251" y="751"/>
                    <a:pt x="5287" y="739"/>
                  </a:cubicBezTo>
                  <a:cubicBezTo>
                    <a:pt x="5299" y="691"/>
                    <a:pt x="5335" y="596"/>
                    <a:pt x="5287" y="501"/>
                  </a:cubicBezTo>
                  <a:lnTo>
                    <a:pt x="5061" y="72"/>
                  </a:lnTo>
                  <a:cubicBezTo>
                    <a:pt x="5061" y="72"/>
                    <a:pt x="5061" y="60"/>
                    <a:pt x="5049" y="60"/>
                  </a:cubicBezTo>
                  <a:lnTo>
                    <a:pt x="5013" y="25"/>
                  </a:lnTo>
                  <a:lnTo>
                    <a:pt x="5001" y="13"/>
                  </a:lnTo>
                  <a:cubicBezTo>
                    <a:pt x="5001" y="13"/>
                    <a:pt x="4989" y="13"/>
                    <a:pt x="4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6639402" y="2589188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262" y="498"/>
                  </a:lnTo>
                  <a:lnTo>
                    <a:pt x="60" y="700"/>
                  </a:lnTo>
                  <a:cubicBezTo>
                    <a:pt x="0" y="760"/>
                    <a:pt x="0" y="867"/>
                    <a:pt x="60" y="938"/>
                  </a:cubicBezTo>
                  <a:cubicBezTo>
                    <a:pt x="84" y="974"/>
                    <a:pt x="131" y="986"/>
                    <a:pt x="179" y="986"/>
                  </a:cubicBezTo>
                  <a:cubicBezTo>
                    <a:pt x="215" y="986"/>
                    <a:pt x="262" y="974"/>
                    <a:pt x="298" y="938"/>
                  </a:cubicBezTo>
                  <a:lnTo>
                    <a:pt x="501" y="736"/>
                  </a:lnTo>
                  <a:lnTo>
                    <a:pt x="715" y="938"/>
                  </a:lnTo>
                  <a:cubicBezTo>
                    <a:pt x="739" y="974"/>
                    <a:pt x="786" y="986"/>
                    <a:pt x="834" y="986"/>
                  </a:cubicBezTo>
                  <a:cubicBezTo>
                    <a:pt x="870" y="986"/>
                    <a:pt x="917" y="974"/>
                    <a:pt x="953" y="938"/>
                  </a:cubicBezTo>
                  <a:cubicBezTo>
                    <a:pt x="1013" y="879"/>
                    <a:pt x="1013" y="783"/>
                    <a:pt x="953" y="700"/>
                  </a:cubicBezTo>
                  <a:lnTo>
                    <a:pt x="739" y="498"/>
                  </a:lnTo>
                  <a:lnTo>
                    <a:pt x="953" y="283"/>
                  </a:lnTo>
                  <a:cubicBezTo>
                    <a:pt x="1013" y="224"/>
                    <a:pt x="1013" y="129"/>
                    <a:pt x="953" y="45"/>
                  </a:cubicBezTo>
                  <a:cubicBezTo>
                    <a:pt x="923" y="16"/>
                    <a:pt x="882" y="1"/>
                    <a:pt x="838" y="1"/>
                  </a:cubicBezTo>
                  <a:cubicBezTo>
                    <a:pt x="795" y="1"/>
                    <a:pt x="751" y="16"/>
                    <a:pt x="715" y="45"/>
                  </a:cubicBezTo>
                  <a:lnTo>
                    <a:pt x="501" y="260"/>
                  </a:lnTo>
                  <a:lnTo>
                    <a:pt x="298" y="45"/>
                  </a:ln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6820547" y="2673315"/>
              <a:ext cx="32244" cy="31034"/>
            </a:xfrm>
            <a:custGeom>
              <a:avLst/>
              <a:gdLst/>
              <a:ahLst/>
              <a:cxnLst/>
              <a:rect l="l" t="t" r="r" b="b"/>
              <a:pathLst>
                <a:path w="1013" h="975" extrusionOk="0">
                  <a:moveTo>
                    <a:pt x="188" y="1"/>
                  </a:moveTo>
                  <a:cubicBezTo>
                    <a:pt x="147" y="1"/>
                    <a:pt x="102" y="16"/>
                    <a:pt x="60" y="45"/>
                  </a:cubicBezTo>
                  <a:cubicBezTo>
                    <a:pt x="1" y="105"/>
                    <a:pt x="1" y="200"/>
                    <a:pt x="60" y="284"/>
                  </a:cubicBezTo>
                  <a:lnTo>
                    <a:pt x="275" y="486"/>
                  </a:lnTo>
                  <a:lnTo>
                    <a:pt x="60" y="700"/>
                  </a:lnTo>
                  <a:cubicBezTo>
                    <a:pt x="1" y="760"/>
                    <a:pt x="1" y="855"/>
                    <a:pt x="60" y="938"/>
                  </a:cubicBezTo>
                  <a:cubicBezTo>
                    <a:pt x="96" y="962"/>
                    <a:pt x="144" y="974"/>
                    <a:pt x="179" y="974"/>
                  </a:cubicBezTo>
                  <a:cubicBezTo>
                    <a:pt x="227" y="974"/>
                    <a:pt x="275" y="962"/>
                    <a:pt x="298" y="938"/>
                  </a:cubicBezTo>
                  <a:lnTo>
                    <a:pt x="513" y="724"/>
                  </a:lnTo>
                  <a:lnTo>
                    <a:pt x="715" y="938"/>
                  </a:lnTo>
                  <a:cubicBezTo>
                    <a:pt x="751" y="962"/>
                    <a:pt x="798" y="974"/>
                    <a:pt x="834" y="974"/>
                  </a:cubicBezTo>
                  <a:cubicBezTo>
                    <a:pt x="882" y="974"/>
                    <a:pt x="929" y="962"/>
                    <a:pt x="953" y="938"/>
                  </a:cubicBezTo>
                  <a:cubicBezTo>
                    <a:pt x="1013" y="879"/>
                    <a:pt x="1013" y="772"/>
                    <a:pt x="953" y="700"/>
                  </a:cubicBezTo>
                  <a:lnTo>
                    <a:pt x="751" y="486"/>
                  </a:lnTo>
                  <a:lnTo>
                    <a:pt x="953" y="284"/>
                  </a:lnTo>
                  <a:cubicBezTo>
                    <a:pt x="1013" y="224"/>
                    <a:pt x="1013" y="117"/>
                    <a:pt x="953" y="45"/>
                  </a:cubicBezTo>
                  <a:cubicBezTo>
                    <a:pt x="923" y="16"/>
                    <a:pt x="885" y="1"/>
                    <a:pt x="843" y="1"/>
                  </a:cubicBezTo>
                  <a:cubicBezTo>
                    <a:pt x="801" y="1"/>
                    <a:pt x="757" y="16"/>
                    <a:pt x="715" y="45"/>
                  </a:cubicBezTo>
                  <a:lnTo>
                    <a:pt x="513" y="248"/>
                  </a:lnTo>
                  <a:lnTo>
                    <a:pt x="298" y="45"/>
                  </a:lnTo>
                  <a:cubicBezTo>
                    <a:pt x="269" y="16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6730341" y="2603607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0"/>
                  </a:moveTo>
                  <a:cubicBezTo>
                    <a:pt x="141" y="0"/>
                    <a:pt x="96" y="15"/>
                    <a:pt x="61" y="45"/>
                  </a:cubicBezTo>
                  <a:cubicBezTo>
                    <a:pt x="1" y="104"/>
                    <a:pt x="1" y="211"/>
                    <a:pt x="61" y="283"/>
                  </a:cubicBezTo>
                  <a:lnTo>
                    <a:pt x="263" y="485"/>
                  </a:lnTo>
                  <a:lnTo>
                    <a:pt x="61" y="700"/>
                  </a:lnTo>
                  <a:cubicBezTo>
                    <a:pt x="1" y="759"/>
                    <a:pt x="1" y="866"/>
                    <a:pt x="61" y="938"/>
                  </a:cubicBezTo>
                  <a:cubicBezTo>
                    <a:pt x="84" y="962"/>
                    <a:pt x="132" y="985"/>
                    <a:pt x="180" y="985"/>
                  </a:cubicBezTo>
                  <a:cubicBezTo>
                    <a:pt x="215" y="985"/>
                    <a:pt x="263" y="962"/>
                    <a:pt x="299" y="938"/>
                  </a:cubicBezTo>
                  <a:lnTo>
                    <a:pt x="501" y="723"/>
                  </a:lnTo>
                  <a:lnTo>
                    <a:pt x="715" y="938"/>
                  </a:lnTo>
                  <a:cubicBezTo>
                    <a:pt x="739" y="962"/>
                    <a:pt x="787" y="985"/>
                    <a:pt x="834" y="985"/>
                  </a:cubicBezTo>
                  <a:cubicBezTo>
                    <a:pt x="870" y="985"/>
                    <a:pt x="918" y="962"/>
                    <a:pt x="953" y="938"/>
                  </a:cubicBezTo>
                  <a:cubicBezTo>
                    <a:pt x="1013" y="878"/>
                    <a:pt x="1013" y="771"/>
                    <a:pt x="953" y="700"/>
                  </a:cubicBezTo>
                  <a:lnTo>
                    <a:pt x="739" y="485"/>
                  </a:lnTo>
                  <a:lnTo>
                    <a:pt x="953" y="283"/>
                  </a:lnTo>
                  <a:cubicBezTo>
                    <a:pt x="1013" y="223"/>
                    <a:pt x="1013" y="116"/>
                    <a:pt x="953" y="45"/>
                  </a:cubicBezTo>
                  <a:cubicBezTo>
                    <a:pt x="924" y="15"/>
                    <a:pt x="882" y="0"/>
                    <a:pt x="839" y="0"/>
                  </a:cubicBezTo>
                  <a:cubicBezTo>
                    <a:pt x="796" y="0"/>
                    <a:pt x="751" y="15"/>
                    <a:pt x="715" y="45"/>
                  </a:cubicBezTo>
                  <a:lnTo>
                    <a:pt x="501" y="247"/>
                  </a:lnTo>
                  <a:lnTo>
                    <a:pt x="299" y="45"/>
                  </a:ln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28"/>
          <p:cNvGrpSpPr/>
          <p:nvPr/>
        </p:nvGrpSpPr>
        <p:grpSpPr>
          <a:xfrm>
            <a:off x="4316980" y="2902594"/>
            <a:ext cx="512740" cy="477072"/>
            <a:chOff x="6099375" y="2456075"/>
            <a:chExt cx="337684" cy="314194"/>
          </a:xfrm>
        </p:grpSpPr>
        <p:sp>
          <p:nvSpPr>
            <p:cNvPr id="647" name="Google Shape;647;p28"/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9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sp>
        <p:nvSpPr>
          <p:cNvPr id="654" name="Google Shape;654;p29"/>
          <p:cNvSpPr txBox="1"/>
          <p:nvPr/>
        </p:nvSpPr>
        <p:spPr>
          <a:xfrm>
            <a:off x="3402450" y="1178275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PHASES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55" name="Google Shape;655;p29"/>
          <p:cNvSpPr/>
          <p:nvPr/>
        </p:nvSpPr>
        <p:spPr>
          <a:xfrm>
            <a:off x="1612131" y="2877445"/>
            <a:ext cx="354363" cy="324093"/>
          </a:xfrm>
          <a:custGeom>
            <a:avLst/>
            <a:gdLst/>
            <a:ahLst/>
            <a:cxnLst/>
            <a:rect l="l" t="t" r="r" b="b"/>
            <a:pathLst>
              <a:path w="11133" h="10182" extrusionOk="0">
                <a:moveTo>
                  <a:pt x="4132" y="3622"/>
                </a:moveTo>
                <a:cubicBezTo>
                  <a:pt x="4299" y="3622"/>
                  <a:pt x="4430" y="3753"/>
                  <a:pt x="4430" y="3919"/>
                </a:cubicBezTo>
                <a:cubicBezTo>
                  <a:pt x="4430" y="4074"/>
                  <a:pt x="4299" y="4217"/>
                  <a:pt x="4132" y="4217"/>
                </a:cubicBezTo>
                <a:cubicBezTo>
                  <a:pt x="3965" y="4217"/>
                  <a:pt x="3834" y="4074"/>
                  <a:pt x="3834" y="3919"/>
                </a:cubicBezTo>
                <a:cubicBezTo>
                  <a:pt x="3846" y="3753"/>
                  <a:pt x="3965" y="3622"/>
                  <a:pt x="4132" y="3622"/>
                </a:cubicBezTo>
                <a:close/>
                <a:moveTo>
                  <a:pt x="5334" y="1252"/>
                </a:moveTo>
                <a:lnTo>
                  <a:pt x="5334" y="1776"/>
                </a:lnTo>
                <a:lnTo>
                  <a:pt x="5358" y="3645"/>
                </a:lnTo>
                <a:lnTo>
                  <a:pt x="5370" y="5300"/>
                </a:lnTo>
                <a:lnTo>
                  <a:pt x="1405" y="4419"/>
                </a:lnTo>
                <a:cubicBezTo>
                  <a:pt x="1679" y="3455"/>
                  <a:pt x="2322" y="2574"/>
                  <a:pt x="3156" y="2014"/>
                </a:cubicBezTo>
                <a:lnTo>
                  <a:pt x="3870" y="3324"/>
                </a:lnTo>
                <a:cubicBezTo>
                  <a:pt x="3644" y="3419"/>
                  <a:pt x="3489" y="3645"/>
                  <a:pt x="3489" y="3895"/>
                </a:cubicBezTo>
                <a:cubicBezTo>
                  <a:pt x="3489" y="4253"/>
                  <a:pt x="3775" y="4538"/>
                  <a:pt x="4132" y="4538"/>
                </a:cubicBezTo>
                <a:cubicBezTo>
                  <a:pt x="4489" y="4538"/>
                  <a:pt x="4775" y="4253"/>
                  <a:pt x="4775" y="3895"/>
                </a:cubicBezTo>
                <a:cubicBezTo>
                  <a:pt x="4775" y="3586"/>
                  <a:pt x="4537" y="3324"/>
                  <a:pt x="4239" y="3264"/>
                </a:cubicBezTo>
                <a:lnTo>
                  <a:pt x="3453" y="1800"/>
                </a:lnTo>
                <a:cubicBezTo>
                  <a:pt x="4013" y="1490"/>
                  <a:pt x="4656" y="1300"/>
                  <a:pt x="5334" y="1252"/>
                </a:cubicBezTo>
                <a:close/>
                <a:moveTo>
                  <a:pt x="5715" y="3860"/>
                </a:moveTo>
                <a:cubicBezTo>
                  <a:pt x="6573" y="3943"/>
                  <a:pt x="7239" y="4657"/>
                  <a:pt x="7239" y="5550"/>
                </a:cubicBezTo>
                <a:cubicBezTo>
                  <a:pt x="7239" y="5896"/>
                  <a:pt x="7144" y="6217"/>
                  <a:pt x="6942" y="6503"/>
                </a:cubicBezTo>
                <a:lnTo>
                  <a:pt x="5715" y="5455"/>
                </a:lnTo>
                <a:lnTo>
                  <a:pt x="5715" y="3860"/>
                </a:lnTo>
                <a:close/>
                <a:moveTo>
                  <a:pt x="5846" y="347"/>
                </a:moveTo>
                <a:cubicBezTo>
                  <a:pt x="8597" y="502"/>
                  <a:pt x="10752" y="2776"/>
                  <a:pt x="10752" y="5550"/>
                </a:cubicBezTo>
                <a:cubicBezTo>
                  <a:pt x="10752" y="6682"/>
                  <a:pt x="10395" y="7741"/>
                  <a:pt x="9728" y="8646"/>
                </a:cubicBezTo>
                <a:cubicBezTo>
                  <a:pt x="9704" y="8682"/>
                  <a:pt x="9656" y="8706"/>
                  <a:pt x="9609" y="8706"/>
                </a:cubicBezTo>
                <a:cubicBezTo>
                  <a:pt x="9561" y="8706"/>
                  <a:pt x="9537" y="8694"/>
                  <a:pt x="9502" y="8658"/>
                </a:cubicBezTo>
                <a:lnTo>
                  <a:pt x="8644" y="7932"/>
                </a:lnTo>
                <a:cubicBezTo>
                  <a:pt x="9073" y="7372"/>
                  <a:pt x="9347" y="6717"/>
                  <a:pt x="9430" y="6015"/>
                </a:cubicBezTo>
                <a:cubicBezTo>
                  <a:pt x="9442" y="5908"/>
                  <a:pt x="9359" y="5824"/>
                  <a:pt x="9252" y="5824"/>
                </a:cubicBezTo>
                <a:cubicBezTo>
                  <a:pt x="9168" y="5824"/>
                  <a:pt x="9085" y="5884"/>
                  <a:pt x="9073" y="5967"/>
                </a:cubicBezTo>
                <a:cubicBezTo>
                  <a:pt x="9002" y="6562"/>
                  <a:pt x="8775" y="7146"/>
                  <a:pt x="8418" y="7634"/>
                </a:cubicBezTo>
                <a:cubicBezTo>
                  <a:pt x="8406" y="7646"/>
                  <a:pt x="8394" y="7682"/>
                  <a:pt x="8371" y="7694"/>
                </a:cubicBezTo>
                <a:cubicBezTo>
                  <a:pt x="8371" y="7694"/>
                  <a:pt x="8371" y="7705"/>
                  <a:pt x="8359" y="7705"/>
                </a:cubicBezTo>
                <a:lnTo>
                  <a:pt x="7204" y="6729"/>
                </a:lnTo>
                <a:cubicBezTo>
                  <a:pt x="7442" y="6384"/>
                  <a:pt x="7573" y="5967"/>
                  <a:pt x="7573" y="5550"/>
                </a:cubicBezTo>
                <a:cubicBezTo>
                  <a:pt x="7573" y="4479"/>
                  <a:pt x="6739" y="3586"/>
                  <a:pt x="5680" y="3514"/>
                </a:cubicBezTo>
                <a:lnTo>
                  <a:pt x="5680" y="1979"/>
                </a:lnTo>
                <a:lnTo>
                  <a:pt x="5787" y="1979"/>
                </a:lnTo>
                <a:cubicBezTo>
                  <a:pt x="5811" y="1979"/>
                  <a:pt x="5846" y="1979"/>
                  <a:pt x="5894" y="1990"/>
                </a:cubicBezTo>
                <a:cubicBezTo>
                  <a:pt x="7561" y="2169"/>
                  <a:pt x="8894" y="3503"/>
                  <a:pt x="9073" y="5169"/>
                </a:cubicBezTo>
                <a:cubicBezTo>
                  <a:pt x="9085" y="5253"/>
                  <a:pt x="9168" y="5312"/>
                  <a:pt x="9252" y="5312"/>
                </a:cubicBezTo>
                <a:cubicBezTo>
                  <a:pt x="9359" y="5312"/>
                  <a:pt x="9430" y="5229"/>
                  <a:pt x="9430" y="5122"/>
                </a:cubicBezTo>
                <a:cubicBezTo>
                  <a:pt x="9228" y="3205"/>
                  <a:pt x="7632" y="1693"/>
                  <a:pt x="5680" y="1621"/>
                </a:cubicBezTo>
                <a:lnTo>
                  <a:pt x="5680" y="490"/>
                </a:lnTo>
                <a:cubicBezTo>
                  <a:pt x="5680" y="443"/>
                  <a:pt x="5692" y="419"/>
                  <a:pt x="5727" y="383"/>
                </a:cubicBezTo>
                <a:cubicBezTo>
                  <a:pt x="5751" y="359"/>
                  <a:pt x="5799" y="347"/>
                  <a:pt x="5846" y="347"/>
                </a:cubicBezTo>
                <a:close/>
                <a:moveTo>
                  <a:pt x="1334" y="4788"/>
                </a:moveTo>
                <a:lnTo>
                  <a:pt x="5323" y="5681"/>
                </a:lnTo>
                <a:lnTo>
                  <a:pt x="4239" y="9622"/>
                </a:lnTo>
                <a:cubicBezTo>
                  <a:pt x="2513" y="9063"/>
                  <a:pt x="1262" y="7455"/>
                  <a:pt x="1262" y="5550"/>
                </a:cubicBezTo>
                <a:cubicBezTo>
                  <a:pt x="1262" y="5300"/>
                  <a:pt x="1286" y="5050"/>
                  <a:pt x="1334" y="4788"/>
                </a:cubicBezTo>
                <a:close/>
                <a:moveTo>
                  <a:pt x="5656" y="5848"/>
                </a:moveTo>
                <a:lnTo>
                  <a:pt x="6870" y="6872"/>
                </a:lnTo>
                <a:lnTo>
                  <a:pt x="8299" y="8086"/>
                </a:lnTo>
                <a:lnTo>
                  <a:pt x="8704" y="8420"/>
                </a:lnTo>
                <a:cubicBezTo>
                  <a:pt x="7882" y="9313"/>
                  <a:pt x="6751" y="9825"/>
                  <a:pt x="5549" y="9825"/>
                </a:cubicBezTo>
                <a:cubicBezTo>
                  <a:pt x="5203" y="9825"/>
                  <a:pt x="4894" y="9777"/>
                  <a:pt x="4584" y="9706"/>
                </a:cubicBezTo>
                <a:lnTo>
                  <a:pt x="5656" y="5848"/>
                </a:lnTo>
                <a:close/>
                <a:moveTo>
                  <a:pt x="5837" y="1"/>
                </a:moveTo>
                <a:cubicBezTo>
                  <a:pt x="5717" y="1"/>
                  <a:pt x="5599" y="57"/>
                  <a:pt x="5501" y="133"/>
                </a:cubicBezTo>
                <a:cubicBezTo>
                  <a:pt x="5394" y="228"/>
                  <a:pt x="5334" y="359"/>
                  <a:pt x="5358" y="502"/>
                </a:cubicBezTo>
                <a:lnTo>
                  <a:pt x="5358" y="943"/>
                </a:lnTo>
                <a:cubicBezTo>
                  <a:pt x="4620" y="967"/>
                  <a:pt x="3929" y="1181"/>
                  <a:pt x="3298" y="1514"/>
                </a:cubicBezTo>
                <a:lnTo>
                  <a:pt x="2894" y="788"/>
                </a:lnTo>
                <a:cubicBezTo>
                  <a:pt x="2870" y="728"/>
                  <a:pt x="2810" y="693"/>
                  <a:pt x="2751" y="693"/>
                </a:cubicBezTo>
                <a:lnTo>
                  <a:pt x="358" y="693"/>
                </a:lnTo>
                <a:lnTo>
                  <a:pt x="358" y="395"/>
                </a:lnTo>
                <a:cubicBezTo>
                  <a:pt x="358" y="300"/>
                  <a:pt x="274" y="228"/>
                  <a:pt x="179" y="228"/>
                </a:cubicBezTo>
                <a:cubicBezTo>
                  <a:pt x="72" y="228"/>
                  <a:pt x="0" y="300"/>
                  <a:pt x="0" y="395"/>
                </a:cubicBezTo>
                <a:lnTo>
                  <a:pt x="0" y="1336"/>
                </a:lnTo>
                <a:cubicBezTo>
                  <a:pt x="0" y="1443"/>
                  <a:pt x="72" y="1514"/>
                  <a:pt x="179" y="1514"/>
                </a:cubicBezTo>
                <a:cubicBezTo>
                  <a:pt x="274" y="1514"/>
                  <a:pt x="358" y="1443"/>
                  <a:pt x="358" y="1336"/>
                </a:cubicBezTo>
                <a:lnTo>
                  <a:pt x="358" y="1038"/>
                </a:lnTo>
                <a:lnTo>
                  <a:pt x="2644" y="1038"/>
                </a:lnTo>
                <a:lnTo>
                  <a:pt x="3001" y="1693"/>
                </a:lnTo>
                <a:cubicBezTo>
                  <a:pt x="2751" y="1871"/>
                  <a:pt x="2501" y="2062"/>
                  <a:pt x="2275" y="2288"/>
                </a:cubicBezTo>
                <a:cubicBezTo>
                  <a:pt x="1405" y="3169"/>
                  <a:pt x="929" y="4312"/>
                  <a:pt x="929" y="5550"/>
                </a:cubicBezTo>
                <a:cubicBezTo>
                  <a:pt x="929" y="8098"/>
                  <a:pt x="3001" y="10182"/>
                  <a:pt x="5561" y="10182"/>
                </a:cubicBezTo>
                <a:cubicBezTo>
                  <a:pt x="6870" y="10182"/>
                  <a:pt x="8109" y="9622"/>
                  <a:pt x="8990" y="8658"/>
                </a:cubicBezTo>
                <a:lnTo>
                  <a:pt x="9311" y="8944"/>
                </a:lnTo>
                <a:cubicBezTo>
                  <a:pt x="9406" y="9015"/>
                  <a:pt x="9525" y="9063"/>
                  <a:pt x="9644" y="9063"/>
                </a:cubicBezTo>
                <a:lnTo>
                  <a:pt x="9704" y="9063"/>
                </a:lnTo>
                <a:cubicBezTo>
                  <a:pt x="9835" y="9051"/>
                  <a:pt x="9966" y="8967"/>
                  <a:pt x="10037" y="8872"/>
                </a:cubicBezTo>
                <a:cubicBezTo>
                  <a:pt x="10752" y="7896"/>
                  <a:pt x="11133" y="6765"/>
                  <a:pt x="11133" y="5562"/>
                </a:cubicBezTo>
                <a:cubicBezTo>
                  <a:pt x="11109" y="2610"/>
                  <a:pt x="8811" y="169"/>
                  <a:pt x="5870" y="2"/>
                </a:cubicBezTo>
                <a:cubicBezTo>
                  <a:pt x="5859" y="1"/>
                  <a:pt x="5848" y="1"/>
                  <a:pt x="58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29"/>
          <p:cNvGrpSpPr/>
          <p:nvPr/>
        </p:nvGrpSpPr>
        <p:grpSpPr>
          <a:xfrm>
            <a:off x="1663091" y="1914509"/>
            <a:ext cx="252444" cy="351722"/>
            <a:chOff x="1394741" y="1512061"/>
            <a:chExt cx="252444" cy="351722"/>
          </a:xfrm>
        </p:grpSpPr>
        <p:sp>
          <p:nvSpPr>
            <p:cNvPr id="657" name="Google Shape;657;p29"/>
            <p:cNvSpPr/>
            <p:nvPr/>
          </p:nvSpPr>
          <p:spPr>
            <a:xfrm>
              <a:off x="1394741" y="1512061"/>
              <a:ext cx="252444" cy="351722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9"/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9"/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9"/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9"/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9"/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9"/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9"/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9"/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9"/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9"/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9"/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9"/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29"/>
          <p:cNvGrpSpPr/>
          <p:nvPr/>
        </p:nvGrpSpPr>
        <p:grpSpPr>
          <a:xfrm>
            <a:off x="1609473" y="3812753"/>
            <a:ext cx="359679" cy="321833"/>
            <a:chOff x="4670239" y="1541599"/>
            <a:chExt cx="359679" cy="321833"/>
          </a:xfrm>
        </p:grpSpPr>
        <p:sp>
          <p:nvSpPr>
            <p:cNvPr id="675" name="Google Shape;675;p29"/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Google Shape;680;p29"/>
          <p:cNvGrpSpPr/>
          <p:nvPr/>
        </p:nvGrpSpPr>
        <p:grpSpPr>
          <a:xfrm>
            <a:off x="2137076" y="1733670"/>
            <a:ext cx="5397462" cy="713400"/>
            <a:chOff x="2137076" y="1651470"/>
            <a:chExt cx="5397462" cy="713400"/>
          </a:xfrm>
        </p:grpSpPr>
        <p:sp>
          <p:nvSpPr>
            <p:cNvPr id="681" name="Google Shape;681;p29"/>
            <p:cNvSpPr/>
            <p:nvPr/>
          </p:nvSpPr>
          <p:spPr>
            <a:xfrm>
              <a:off x="2137076" y="1651470"/>
              <a:ext cx="2385000" cy="713400"/>
            </a:xfrm>
            <a:prstGeom prst="hexagon">
              <a:avLst>
                <a:gd name="adj" fmla="val 34374"/>
                <a:gd name="vf" fmla="val 115470"/>
              </a:avLst>
            </a:pr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VENUS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682" name="Google Shape;682;p29"/>
            <p:cNvSpPr txBox="1"/>
            <p:nvPr/>
          </p:nvSpPr>
          <p:spPr>
            <a:xfrm>
              <a:off x="4662557" y="1765920"/>
              <a:ext cx="20181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Venus is the second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6821138" y="1651470"/>
              <a:ext cx="713400" cy="7134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01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684" name="Google Shape;684;p29"/>
          <p:cNvGrpSpPr/>
          <p:nvPr/>
        </p:nvGrpSpPr>
        <p:grpSpPr>
          <a:xfrm>
            <a:off x="2137076" y="2675320"/>
            <a:ext cx="5397462" cy="713400"/>
            <a:chOff x="2137076" y="2593120"/>
            <a:chExt cx="5397462" cy="713400"/>
          </a:xfrm>
        </p:grpSpPr>
        <p:sp>
          <p:nvSpPr>
            <p:cNvPr id="685" name="Google Shape;685;p29"/>
            <p:cNvSpPr/>
            <p:nvPr/>
          </p:nvSpPr>
          <p:spPr>
            <a:xfrm>
              <a:off x="2137076" y="2593120"/>
              <a:ext cx="2385000" cy="713400"/>
            </a:xfrm>
            <a:prstGeom prst="hexagon">
              <a:avLst>
                <a:gd name="adj" fmla="val 34374"/>
                <a:gd name="vf" fmla="val 115470"/>
              </a:avLst>
            </a:pr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MARS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686" name="Google Shape;686;p29"/>
            <p:cNvSpPr txBox="1"/>
            <p:nvPr/>
          </p:nvSpPr>
          <p:spPr>
            <a:xfrm>
              <a:off x="4662557" y="2707570"/>
              <a:ext cx="20181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Despite being red, Mars is actually a cold place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687" name="Google Shape;687;p29"/>
            <p:cNvSpPr/>
            <p:nvPr/>
          </p:nvSpPr>
          <p:spPr>
            <a:xfrm>
              <a:off x="6821138" y="2593120"/>
              <a:ext cx="713400" cy="7134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02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688" name="Google Shape;688;p29"/>
          <p:cNvGrpSpPr/>
          <p:nvPr/>
        </p:nvGrpSpPr>
        <p:grpSpPr>
          <a:xfrm>
            <a:off x="2137076" y="3616970"/>
            <a:ext cx="5397462" cy="713400"/>
            <a:chOff x="2137076" y="3534770"/>
            <a:chExt cx="5397462" cy="713400"/>
          </a:xfrm>
        </p:grpSpPr>
        <p:sp>
          <p:nvSpPr>
            <p:cNvPr id="689" name="Google Shape;689;p29"/>
            <p:cNvSpPr/>
            <p:nvPr/>
          </p:nvSpPr>
          <p:spPr>
            <a:xfrm>
              <a:off x="2137076" y="3534770"/>
              <a:ext cx="2385000" cy="713400"/>
            </a:xfrm>
            <a:prstGeom prst="hexagon">
              <a:avLst>
                <a:gd name="adj" fmla="val 34374"/>
                <a:gd name="vf" fmla="val 115470"/>
              </a:avLst>
            </a:pr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JUPITER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690" name="Google Shape;690;p29"/>
            <p:cNvSpPr txBox="1"/>
            <p:nvPr/>
          </p:nvSpPr>
          <p:spPr>
            <a:xfrm>
              <a:off x="4662557" y="3649220"/>
              <a:ext cx="20181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Jupiter is the biggest planet of them all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691" name="Google Shape;691;p29"/>
            <p:cNvSpPr/>
            <p:nvPr/>
          </p:nvSpPr>
          <p:spPr>
            <a:xfrm>
              <a:off x="6821138" y="3534770"/>
              <a:ext cx="713400" cy="7134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03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0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sp>
        <p:nvSpPr>
          <p:cNvPr id="697" name="Google Shape;697;p30"/>
          <p:cNvSpPr txBox="1"/>
          <p:nvPr/>
        </p:nvSpPr>
        <p:spPr>
          <a:xfrm>
            <a:off x="3402450" y="1178275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SERVICES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98" name="Google Shape;698;p30"/>
          <p:cNvSpPr/>
          <p:nvPr/>
        </p:nvSpPr>
        <p:spPr>
          <a:xfrm>
            <a:off x="4501450" y="1869499"/>
            <a:ext cx="155100" cy="155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0"/>
          <p:cNvSpPr/>
          <p:nvPr/>
        </p:nvSpPr>
        <p:spPr>
          <a:xfrm>
            <a:off x="4501450" y="2939715"/>
            <a:ext cx="155100" cy="155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0"/>
          <p:cNvSpPr/>
          <p:nvPr/>
        </p:nvSpPr>
        <p:spPr>
          <a:xfrm>
            <a:off x="4501450" y="2404607"/>
            <a:ext cx="155100" cy="155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0"/>
          <p:cNvSpPr/>
          <p:nvPr/>
        </p:nvSpPr>
        <p:spPr>
          <a:xfrm>
            <a:off x="4501450" y="3474823"/>
            <a:ext cx="155100" cy="155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0"/>
          <p:cNvSpPr/>
          <p:nvPr/>
        </p:nvSpPr>
        <p:spPr>
          <a:xfrm>
            <a:off x="4501450" y="4009931"/>
            <a:ext cx="155100" cy="155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3" name="Google Shape;703;p30"/>
          <p:cNvCxnSpPr>
            <a:stCxn id="698" idx="4"/>
            <a:endCxn id="700" idx="0"/>
          </p:cNvCxnSpPr>
          <p:nvPr/>
        </p:nvCxnSpPr>
        <p:spPr>
          <a:xfrm>
            <a:off x="4579000" y="2024599"/>
            <a:ext cx="0" cy="380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4" name="Google Shape;704;p30"/>
          <p:cNvCxnSpPr>
            <a:stCxn id="700" idx="4"/>
            <a:endCxn id="699" idx="0"/>
          </p:cNvCxnSpPr>
          <p:nvPr/>
        </p:nvCxnSpPr>
        <p:spPr>
          <a:xfrm>
            <a:off x="4579000" y="2559707"/>
            <a:ext cx="0" cy="380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5" name="Google Shape;705;p30"/>
          <p:cNvCxnSpPr>
            <a:stCxn id="699" idx="4"/>
            <a:endCxn id="701" idx="0"/>
          </p:cNvCxnSpPr>
          <p:nvPr/>
        </p:nvCxnSpPr>
        <p:spPr>
          <a:xfrm>
            <a:off x="4579000" y="3094815"/>
            <a:ext cx="0" cy="380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6" name="Google Shape;706;p30"/>
          <p:cNvCxnSpPr>
            <a:stCxn id="701" idx="4"/>
            <a:endCxn id="702" idx="0"/>
          </p:cNvCxnSpPr>
          <p:nvPr/>
        </p:nvCxnSpPr>
        <p:spPr>
          <a:xfrm>
            <a:off x="4579000" y="3629923"/>
            <a:ext cx="0" cy="380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7" name="Google Shape;707;p30"/>
          <p:cNvGrpSpPr/>
          <p:nvPr/>
        </p:nvGrpSpPr>
        <p:grpSpPr>
          <a:xfrm>
            <a:off x="720250" y="1718449"/>
            <a:ext cx="3384805" cy="739541"/>
            <a:chOff x="720250" y="1718449"/>
            <a:chExt cx="3384805" cy="739541"/>
          </a:xfrm>
        </p:grpSpPr>
        <p:grpSp>
          <p:nvGrpSpPr>
            <p:cNvPr id="708" name="Google Shape;708;p30"/>
            <p:cNvGrpSpPr/>
            <p:nvPr/>
          </p:nvGrpSpPr>
          <p:grpSpPr>
            <a:xfrm>
              <a:off x="720250" y="1718449"/>
              <a:ext cx="2210100" cy="739541"/>
              <a:chOff x="720250" y="1718449"/>
              <a:chExt cx="2210100" cy="739541"/>
            </a:xfrm>
          </p:grpSpPr>
          <p:sp>
            <p:nvSpPr>
              <p:cNvPr id="709" name="Google Shape;709;p30"/>
              <p:cNvSpPr txBox="1"/>
              <p:nvPr/>
            </p:nvSpPr>
            <p:spPr>
              <a:xfrm>
                <a:off x="720250" y="1973490"/>
                <a:ext cx="22101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Jupiter is the biggest planet in the Solar System</a:t>
                </a:r>
                <a:endParaRPr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  <p:sp>
            <p:nvSpPr>
              <p:cNvPr id="710" name="Google Shape;710;p30"/>
              <p:cNvSpPr txBox="1"/>
              <p:nvPr/>
            </p:nvSpPr>
            <p:spPr>
              <a:xfrm>
                <a:off x="720250" y="1718449"/>
                <a:ext cx="22101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JUPITER</a:t>
                </a:r>
                <a:endParaRPr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</p:grpSp>
        <p:sp>
          <p:nvSpPr>
            <p:cNvPr id="711" name="Google Shape;711;p30"/>
            <p:cNvSpPr txBox="1"/>
            <p:nvPr/>
          </p:nvSpPr>
          <p:spPr>
            <a:xfrm>
              <a:off x="3373655" y="1718449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01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712" name="Google Shape;712;p30"/>
          <p:cNvGrpSpPr/>
          <p:nvPr/>
        </p:nvGrpSpPr>
        <p:grpSpPr>
          <a:xfrm>
            <a:off x="5052880" y="2254552"/>
            <a:ext cx="3384870" cy="738253"/>
            <a:chOff x="5052880" y="2254552"/>
            <a:chExt cx="3384870" cy="738253"/>
          </a:xfrm>
        </p:grpSpPr>
        <p:grpSp>
          <p:nvGrpSpPr>
            <p:cNvPr id="713" name="Google Shape;713;p30"/>
            <p:cNvGrpSpPr/>
            <p:nvPr/>
          </p:nvGrpSpPr>
          <p:grpSpPr>
            <a:xfrm>
              <a:off x="6227650" y="2254552"/>
              <a:ext cx="2210100" cy="738253"/>
              <a:chOff x="6227650" y="2254552"/>
              <a:chExt cx="2210100" cy="738253"/>
            </a:xfrm>
          </p:grpSpPr>
          <p:sp>
            <p:nvSpPr>
              <p:cNvPr id="714" name="Google Shape;714;p30"/>
              <p:cNvSpPr txBox="1"/>
              <p:nvPr/>
            </p:nvSpPr>
            <p:spPr>
              <a:xfrm>
                <a:off x="6227650" y="2254552"/>
                <a:ext cx="22101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NEPTUNE</a:t>
                </a:r>
                <a:endParaRPr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715" name="Google Shape;715;p30"/>
              <p:cNvSpPr txBox="1"/>
              <p:nvPr/>
            </p:nvSpPr>
            <p:spPr>
              <a:xfrm>
                <a:off x="6227650" y="2508304"/>
                <a:ext cx="22101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Neptune is the farthest planet from the Sun</a:t>
                </a:r>
                <a:endParaRPr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  <p:sp>
          <p:nvSpPr>
            <p:cNvPr id="716" name="Google Shape;716;p30"/>
            <p:cNvSpPr txBox="1"/>
            <p:nvPr/>
          </p:nvSpPr>
          <p:spPr>
            <a:xfrm>
              <a:off x="5052880" y="2254552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02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717" name="Google Shape;717;p30"/>
          <p:cNvGrpSpPr/>
          <p:nvPr/>
        </p:nvGrpSpPr>
        <p:grpSpPr>
          <a:xfrm>
            <a:off x="720250" y="2786365"/>
            <a:ext cx="3384805" cy="741254"/>
            <a:chOff x="720250" y="2786365"/>
            <a:chExt cx="3384805" cy="741254"/>
          </a:xfrm>
        </p:grpSpPr>
        <p:grpSp>
          <p:nvGrpSpPr>
            <p:cNvPr id="718" name="Google Shape;718;p30"/>
            <p:cNvGrpSpPr/>
            <p:nvPr/>
          </p:nvGrpSpPr>
          <p:grpSpPr>
            <a:xfrm>
              <a:off x="720250" y="2786365"/>
              <a:ext cx="2210100" cy="741254"/>
              <a:chOff x="720250" y="2786365"/>
              <a:chExt cx="2210100" cy="741254"/>
            </a:xfrm>
          </p:grpSpPr>
          <p:sp>
            <p:nvSpPr>
              <p:cNvPr id="719" name="Google Shape;719;p30"/>
              <p:cNvSpPr txBox="1"/>
              <p:nvPr/>
            </p:nvSpPr>
            <p:spPr>
              <a:xfrm>
                <a:off x="720250" y="2786365"/>
                <a:ext cx="22101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VENUS</a:t>
                </a:r>
                <a:endParaRPr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720" name="Google Shape;720;p30"/>
              <p:cNvSpPr txBox="1"/>
              <p:nvPr/>
            </p:nvSpPr>
            <p:spPr>
              <a:xfrm>
                <a:off x="720250" y="3043119"/>
                <a:ext cx="22101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Venus is the second planet from the Sun</a:t>
                </a:r>
                <a:endParaRPr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  <p:sp>
          <p:nvSpPr>
            <p:cNvPr id="721" name="Google Shape;721;p30"/>
            <p:cNvSpPr txBox="1"/>
            <p:nvPr/>
          </p:nvSpPr>
          <p:spPr>
            <a:xfrm>
              <a:off x="3373655" y="2786365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03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722" name="Google Shape;722;p30"/>
          <p:cNvGrpSpPr/>
          <p:nvPr/>
        </p:nvGrpSpPr>
        <p:grpSpPr>
          <a:xfrm>
            <a:off x="5052880" y="3324230"/>
            <a:ext cx="3384870" cy="738203"/>
            <a:chOff x="5052880" y="3324230"/>
            <a:chExt cx="3384870" cy="738203"/>
          </a:xfrm>
        </p:grpSpPr>
        <p:grpSp>
          <p:nvGrpSpPr>
            <p:cNvPr id="723" name="Google Shape;723;p30"/>
            <p:cNvGrpSpPr/>
            <p:nvPr/>
          </p:nvGrpSpPr>
          <p:grpSpPr>
            <a:xfrm>
              <a:off x="6227650" y="3324230"/>
              <a:ext cx="2210100" cy="738203"/>
              <a:chOff x="6227650" y="3324230"/>
              <a:chExt cx="2210100" cy="738203"/>
            </a:xfrm>
          </p:grpSpPr>
          <p:sp>
            <p:nvSpPr>
              <p:cNvPr id="724" name="Google Shape;724;p30"/>
              <p:cNvSpPr txBox="1"/>
              <p:nvPr/>
            </p:nvSpPr>
            <p:spPr>
              <a:xfrm>
                <a:off x="6227650" y="3324230"/>
                <a:ext cx="22101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MARS</a:t>
                </a:r>
                <a:endParaRPr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725" name="Google Shape;725;p30"/>
              <p:cNvSpPr txBox="1"/>
              <p:nvPr/>
            </p:nvSpPr>
            <p:spPr>
              <a:xfrm>
                <a:off x="6227650" y="3577933"/>
                <a:ext cx="22101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Despite being red, Mars is actually  a cold place</a:t>
                </a:r>
                <a:endParaRPr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  <p:sp>
          <p:nvSpPr>
            <p:cNvPr id="726" name="Google Shape;726;p30"/>
            <p:cNvSpPr txBox="1"/>
            <p:nvPr/>
          </p:nvSpPr>
          <p:spPr>
            <a:xfrm>
              <a:off x="5052880" y="3324230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04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727" name="Google Shape;727;p30"/>
          <p:cNvGrpSpPr/>
          <p:nvPr/>
        </p:nvGrpSpPr>
        <p:grpSpPr>
          <a:xfrm>
            <a:off x="720250" y="3858881"/>
            <a:ext cx="3384805" cy="738366"/>
            <a:chOff x="720250" y="3858881"/>
            <a:chExt cx="3384805" cy="738366"/>
          </a:xfrm>
        </p:grpSpPr>
        <p:grpSp>
          <p:nvGrpSpPr>
            <p:cNvPr id="728" name="Google Shape;728;p30"/>
            <p:cNvGrpSpPr/>
            <p:nvPr/>
          </p:nvGrpSpPr>
          <p:grpSpPr>
            <a:xfrm>
              <a:off x="720250" y="3858881"/>
              <a:ext cx="2210100" cy="738366"/>
              <a:chOff x="720250" y="3858881"/>
              <a:chExt cx="2210100" cy="738366"/>
            </a:xfrm>
          </p:grpSpPr>
          <p:sp>
            <p:nvSpPr>
              <p:cNvPr id="729" name="Google Shape;729;p30"/>
              <p:cNvSpPr txBox="1"/>
              <p:nvPr/>
            </p:nvSpPr>
            <p:spPr>
              <a:xfrm>
                <a:off x="720250" y="3858881"/>
                <a:ext cx="22101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MERCURY</a:t>
                </a:r>
                <a:endParaRPr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730" name="Google Shape;730;p30"/>
              <p:cNvSpPr txBox="1"/>
              <p:nvPr/>
            </p:nvSpPr>
            <p:spPr>
              <a:xfrm>
                <a:off x="720250" y="4112747"/>
                <a:ext cx="22101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Mercury is the closest planet to the Sun</a:t>
                </a:r>
                <a:endParaRPr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  <p:sp>
          <p:nvSpPr>
            <p:cNvPr id="731" name="Google Shape;731;p30"/>
            <p:cNvSpPr txBox="1"/>
            <p:nvPr/>
          </p:nvSpPr>
          <p:spPr>
            <a:xfrm>
              <a:off x="3373655" y="3858881"/>
              <a:ext cx="731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05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cxnSp>
        <p:nvCxnSpPr>
          <p:cNvPr id="732" name="Google Shape;732;p30"/>
          <p:cNvCxnSpPr>
            <a:stCxn id="711" idx="3"/>
            <a:endCxn id="698" idx="2"/>
          </p:cNvCxnSpPr>
          <p:nvPr/>
        </p:nvCxnSpPr>
        <p:spPr>
          <a:xfrm>
            <a:off x="4105055" y="1947049"/>
            <a:ext cx="396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3" name="Google Shape;733;p30"/>
          <p:cNvCxnSpPr>
            <a:stCxn id="700" idx="6"/>
            <a:endCxn id="716" idx="1"/>
          </p:cNvCxnSpPr>
          <p:nvPr/>
        </p:nvCxnSpPr>
        <p:spPr>
          <a:xfrm>
            <a:off x="4656550" y="2482157"/>
            <a:ext cx="396300" cy="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4" name="Google Shape;734;p30"/>
          <p:cNvCxnSpPr>
            <a:stCxn id="699" idx="2"/>
            <a:endCxn id="721" idx="3"/>
          </p:cNvCxnSpPr>
          <p:nvPr/>
        </p:nvCxnSpPr>
        <p:spPr>
          <a:xfrm rot="10800000">
            <a:off x="4105150" y="3014865"/>
            <a:ext cx="396300" cy="24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5" name="Google Shape;735;p30"/>
          <p:cNvCxnSpPr>
            <a:stCxn id="701" idx="6"/>
            <a:endCxn id="726" idx="1"/>
          </p:cNvCxnSpPr>
          <p:nvPr/>
        </p:nvCxnSpPr>
        <p:spPr>
          <a:xfrm>
            <a:off x="4656550" y="3552373"/>
            <a:ext cx="396300" cy="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6" name="Google Shape;736;p30"/>
          <p:cNvCxnSpPr>
            <a:stCxn id="702" idx="2"/>
            <a:endCxn id="731" idx="3"/>
          </p:cNvCxnSpPr>
          <p:nvPr/>
        </p:nvCxnSpPr>
        <p:spPr>
          <a:xfrm rot="10800000">
            <a:off x="4105150" y="4087481"/>
            <a:ext cx="396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30"/>
          <p:cNvCxnSpPr>
            <a:stCxn id="711" idx="1"/>
            <a:endCxn id="710" idx="3"/>
          </p:cNvCxnSpPr>
          <p:nvPr/>
        </p:nvCxnSpPr>
        <p:spPr>
          <a:xfrm rot="10800000">
            <a:off x="2930255" y="1947049"/>
            <a:ext cx="443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38" name="Google Shape;738;p30"/>
          <p:cNvCxnSpPr>
            <a:stCxn id="721" idx="1"/>
            <a:endCxn id="719" idx="3"/>
          </p:cNvCxnSpPr>
          <p:nvPr/>
        </p:nvCxnSpPr>
        <p:spPr>
          <a:xfrm rot="10800000">
            <a:off x="2930255" y="3014965"/>
            <a:ext cx="443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39" name="Google Shape;739;p30"/>
          <p:cNvCxnSpPr>
            <a:stCxn id="731" idx="1"/>
            <a:endCxn id="729" idx="3"/>
          </p:cNvCxnSpPr>
          <p:nvPr/>
        </p:nvCxnSpPr>
        <p:spPr>
          <a:xfrm rot="10800000">
            <a:off x="2930255" y="4087481"/>
            <a:ext cx="443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40" name="Google Shape;740;p30"/>
          <p:cNvCxnSpPr>
            <a:stCxn id="716" idx="3"/>
            <a:endCxn id="714" idx="1"/>
          </p:cNvCxnSpPr>
          <p:nvPr/>
        </p:nvCxnSpPr>
        <p:spPr>
          <a:xfrm>
            <a:off x="5784280" y="2483152"/>
            <a:ext cx="443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41" name="Google Shape;741;p30"/>
          <p:cNvCxnSpPr>
            <a:stCxn id="726" idx="3"/>
            <a:endCxn id="724" idx="1"/>
          </p:cNvCxnSpPr>
          <p:nvPr/>
        </p:nvCxnSpPr>
        <p:spPr>
          <a:xfrm>
            <a:off x="5784280" y="3552830"/>
            <a:ext cx="443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1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sp>
        <p:nvSpPr>
          <p:cNvPr id="747" name="Google Shape;747;p31"/>
          <p:cNvSpPr txBox="1"/>
          <p:nvPr/>
        </p:nvSpPr>
        <p:spPr>
          <a:xfrm>
            <a:off x="3084150" y="1178275"/>
            <a:ext cx="297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LAST TECHNOLOGIES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748" name="Google Shape;748;p31"/>
          <p:cNvGrpSpPr/>
          <p:nvPr/>
        </p:nvGrpSpPr>
        <p:grpSpPr>
          <a:xfrm>
            <a:off x="762412" y="2644812"/>
            <a:ext cx="2277000" cy="1564207"/>
            <a:chOff x="762412" y="2644812"/>
            <a:chExt cx="2277000" cy="1564207"/>
          </a:xfrm>
        </p:grpSpPr>
        <p:sp>
          <p:nvSpPr>
            <p:cNvPr id="749" name="Google Shape;749;p31"/>
            <p:cNvSpPr txBox="1"/>
            <p:nvPr/>
          </p:nvSpPr>
          <p:spPr>
            <a:xfrm>
              <a:off x="762412" y="2644812"/>
              <a:ext cx="22770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AI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750" name="Google Shape;750;p31"/>
            <p:cNvSpPr txBox="1"/>
            <p:nvPr/>
          </p:nvSpPr>
          <p:spPr>
            <a:xfrm>
              <a:off x="762413" y="2907319"/>
              <a:ext cx="2277000" cy="13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Jupiter is a gas giant and the biggest planet in the Solar System. It's the fourth-brightest object in the night sky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751" name="Google Shape;751;p31"/>
          <p:cNvGrpSpPr/>
          <p:nvPr/>
        </p:nvGrpSpPr>
        <p:grpSpPr>
          <a:xfrm>
            <a:off x="1716542" y="2243219"/>
            <a:ext cx="347435" cy="345534"/>
            <a:chOff x="3527780" y="2885263"/>
            <a:chExt cx="347435" cy="345534"/>
          </a:xfrm>
        </p:grpSpPr>
        <p:sp>
          <p:nvSpPr>
            <p:cNvPr id="752" name="Google Shape;752;p31"/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1"/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31"/>
          <p:cNvGrpSpPr/>
          <p:nvPr/>
        </p:nvGrpSpPr>
        <p:grpSpPr>
          <a:xfrm>
            <a:off x="3484968" y="1941467"/>
            <a:ext cx="2272500" cy="738596"/>
            <a:chOff x="3484968" y="1941455"/>
            <a:chExt cx="2272500" cy="738596"/>
          </a:xfrm>
        </p:grpSpPr>
        <p:sp>
          <p:nvSpPr>
            <p:cNvPr id="776" name="Google Shape;776;p31"/>
            <p:cNvSpPr txBox="1"/>
            <p:nvPr/>
          </p:nvSpPr>
          <p:spPr>
            <a:xfrm flipH="1">
              <a:off x="3484968" y="1941455"/>
              <a:ext cx="22725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EARTH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777" name="Google Shape;777;p31"/>
            <p:cNvSpPr txBox="1"/>
            <p:nvPr/>
          </p:nvSpPr>
          <p:spPr>
            <a:xfrm flipH="1">
              <a:off x="3484968" y="2195550"/>
              <a:ext cx="22725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Earth is the third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778" name="Google Shape;778;p31"/>
          <p:cNvGrpSpPr/>
          <p:nvPr/>
        </p:nvGrpSpPr>
        <p:grpSpPr>
          <a:xfrm>
            <a:off x="3484968" y="3345517"/>
            <a:ext cx="2272500" cy="738608"/>
            <a:chOff x="3484968" y="3345517"/>
            <a:chExt cx="2272500" cy="738608"/>
          </a:xfrm>
        </p:grpSpPr>
        <p:sp>
          <p:nvSpPr>
            <p:cNvPr id="779" name="Google Shape;779;p31"/>
            <p:cNvSpPr txBox="1"/>
            <p:nvPr/>
          </p:nvSpPr>
          <p:spPr>
            <a:xfrm flipH="1">
              <a:off x="3484968" y="3345517"/>
              <a:ext cx="22725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MARS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780" name="Google Shape;780;p31"/>
            <p:cNvSpPr txBox="1"/>
            <p:nvPr/>
          </p:nvSpPr>
          <p:spPr>
            <a:xfrm flipH="1">
              <a:off x="3484968" y="3599625"/>
              <a:ext cx="22725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Despite being red, Mars is actually a cold place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781" name="Google Shape;781;p31"/>
          <p:cNvGrpSpPr/>
          <p:nvPr/>
        </p:nvGrpSpPr>
        <p:grpSpPr>
          <a:xfrm>
            <a:off x="6109093" y="1941455"/>
            <a:ext cx="2272500" cy="738608"/>
            <a:chOff x="6109093" y="1941455"/>
            <a:chExt cx="2272500" cy="738608"/>
          </a:xfrm>
        </p:grpSpPr>
        <p:sp>
          <p:nvSpPr>
            <p:cNvPr id="782" name="Google Shape;782;p31"/>
            <p:cNvSpPr txBox="1"/>
            <p:nvPr/>
          </p:nvSpPr>
          <p:spPr>
            <a:xfrm flipH="1">
              <a:off x="6109093" y="1941455"/>
              <a:ext cx="22725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SATURN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783" name="Google Shape;783;p31"/>
            <p:cNvSpPr txBox="1"/>
            <p:nvPr/>
          </p:nvSpPr>
          <p:spPr>
            <a:xfrm flipH="1">
              <a:off x="6109093" y="2195563"/>
              <a:ext cx="22725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Saturn is not the only planet with rings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784" name="Google Shape;784;p31"/>
          <p:cNvGrpSpPr/>
          <p:nvPr/>
        </p:nvGrpSpPr>
        <p:grpSpPr>
          <a:xfrm>
            <a:off x="6109093" y="3345517"/>
            <a:ext cx="2272500" cy="738608"/>
            <a:chOff x="6109093" y="3345517"/>
            <a:chExt cx="2272500" cy="738608"/>
          </a:xfrm>
        </p:grpSpPr>
        <p:sp>
          <p:nvSpPr>
            <p:cNvPr id="785" name="Google Shape;785;p31"/>
            <p:cNvSpPr txBox="1"/>
            <p:nvPr/>
          </p:nvSpPr>
          <p:spPr>
            <a:xfrm flipH="1">
              <a:off x="6109093" y="3345517"/>
              <a:ext cx="22725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NEPTUNE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786" name="Google Shape;786;p31"/>
            <p:cNvSpPr txBox="1"/>
            <p:nvPr/>
          </p:nvSpPr>
          <p:spPr>
            <a:xfrm flipH="1">
              <a:off x="6109093" y="3599625"/>
              <a:ext cx="22725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Neptune is the farthest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cxnSp>
        <p:nvCxnSpPr>
          <p:cNvPr id="787" name="Google Shape;787;p31"/>
          <p:cNvCxnSpPr>
            <a:stCxn id="749" idx="3"/>
            <a:endCxn id="776" idx="3"/>
          </p:cNvCxnSpPr>
          <p:nvPr/>
        </p:nvCxnSpPr>
        <p:spPr>
          <a:xfrm rot="10800000" flipH="1">
            <a:off x="3039412" y="2170212"/>
            <a:ext cx="445500" cy="7032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88" name="Google Shape;788;p31"/>
          <p:cNvCxnSpPr>
            <a:stCxn id="749" idx="3"/>
            <a:endCxn id="779" idx="3"/>
          </p:cNvCxnSpPr>
          <p:nvPr/>
        </p:nvCxnSpPr>
        <p:spPr>
          <a:xfrm>
            <a:off x="3039412" y="2873412"/>
            <a:ext cx="445500" cy="7008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89" name="Google Shape;789;p31"/>
          <p:cNvCxnSpPr>
            <a:stCxn id="776" idx="1"/>
            <a:endCxn id="782" idx="3"/>
          </p:cNvCxnSpPr>
          <p:nvPr/>
        </p:nvCxnSpPr>
        <p:spPr>
          <a:xfrm>
            <a:off x="5757468" y="2170067"/>
            <a:ext cx="351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90" name="Google Shape;790;p31"/>
          <p:cNvCxnSpPr>
            <a:stCxn id="779" idx="1"/>
            <a:endCxn id="785" idx="3"/>
          </p:cNvCxnSpPr>
          <p:nvPr/>
        </p:nvCxnSpPr>
        <p:spPr>
          <a:xfrm>
            <a:off x="5757468" y="3574117"/>
            <a:ext cx="351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2"/>
          <p:cNvSpPr/>
          <p:nvPr/>
        </p:nvSpPr>
        <p:spPr>
          <a:xfrm>
            <a:off x="3475413" y="2679450"/>
            <a:ext cx="1677000" cy="1677000"/>
          </a:xfrm>
          <a:prstGeom prst="ellipse">
            <a:avLst/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32"/>
          <p:cNvSpPr/>
          <p:nvPr/>
        </p:nvSpPr>
        <p:spPr>
          <a:xfrm>
            <a:off x="4422578" y="1728126"/>
            <a:ext cx="2031900" cy="2031900"/>
          </a:xfrm>
          <a:prstGeom prst="ellipse">
            <a:avLst/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2"/>
          <p:cNvSpPr txBox="1"/>
          <p:nvPr/>
        </p:nvSpPr>
        <p:spPr>
          <a:xfrm>
            <a:off x="5072828" y="2303675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02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98" name="Google Shape;798;p32"/>
          <p:cNvSpPr/>
          <p:nvPr/>
        </p:nvSpPr>
        <p:spPr>
          <a:xfrm>
            <a:off x="3475428" y="1641703"/>
            <a:ext cx="1167000" cy="1167000"/>
          </a:xfrm>
          <a:prstGeom prst="ellipse">
            <a:avLst/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2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grpSp>
        <p:nvGrpSpPr>
          <p:cNvPr id="800" name="Google Shape;800;p32"/>
          <p:cNvGrpSpPr/>
          <p:nvPr/>
        </p:nvGrpSpPr>
        <p:grpSpPr>
          <a:xfrm>
            <a:off x="5310985" y="2760878"/>
            <a:ext cx="255086" cy="301685"/>
            <a:chOff x="8065100" y="2000174"/>
            <a:chExt cx="255086" cy="301685"/>
          </a:xfrm>
        </p:grpSpPr>
        <p:sp>
          <p:nvSpPr>
            <p:cNvPr id="801" name="Google Shape;801;p32"/>
            <p:cNvSpPr/>
            <p:nvPr/>
          </p:nvSpPr>
          <p:spPr>
            <a:xfrm>
              <a:off x="8085185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4" y="274"/>
                  </a:moveTo>
                  <a:cubicBezTo>
                    <a:pt x="1299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53" y="1155"/>
                    <a:pt x="1251" y="1345"/>
                    <a:pt x="989" y="1345"/>
                  </a:cubicBezTo>
                  <a:cubicBezTo>
                    <a:pt x="739" y="1345"/>
                    <a:pt x="537" y="1131"/>
                    <a:pt x="537" y="881"/>
                  </a:cubicBezTo>
                  <a:lnTo>
                    <a:pt x="537" y="583"/>
                  </a:lnTo>
                  <a:cubicBezTo>
                    <a:pt x="537" y="417"/>
                    <a:pt x="668" y="274"/>
                    <a:pt x="846" y="274"/>
                  </a:cubicBezTo>
                  <a:close/>
                  <a:moveTo>
                    <a:pt x="1144" y="1631"/>
                  </a:moveTo>
                  <a:lnTo>
                    <a:pt x="1144" y="1691"/>
                  </a:lnTo>
                  <a:cubicBezTo>
                    <a:pt x="1144" y="1726"/>
                    <a:pt x="1156" y="1786"/>
                    <a:pt x="1180" y="1834"/>
                  </a:cubicBezTo>
                  <a:lnTo>
                    <a:pt x="989" y="2024"/>
                  </a:lnTo>
                  <a:lnTo>
                    <a:pt x="787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7" y="0"/>
                    <a:pt x="275" y="274"/>
                    <a:pt x="275" y="583"/>
                  </a:cubicBezTo>
                  <a:lnTo>
                    <a:pt x="275" y="881"/>
                  </a:lnTo>
                  <a:cubicBezTo>
                    <a:pt x="275" y="1119"/>
                    <a:pt x="394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9" y="1881"/>
                  </a:lnTo>
                  <a:cubicBezTo>
                    <a:pt x="84" y="1953"/>
                    <a:pt x="1" y="2107"/>
                    <a:pt x="1" y="2262"/>
                  </a:cubicBezTo>
                  <a:lnTo>
                    <a:pt x="1" y="3572"/>
                  </a:lnTo>
                  <a:cubicBezTo>
                    <a:pt x="1" y="3691"/>
                    <a:pt x="25" y="3798"/>
                    <a:pt x="96" y="3905"/>
                  </a:cubicBezTo>
                  <a:lnTo>
                    <a:pt x="251" y="4132"/>
                  </a:lnTo>
                  <a:cubicBezTo>
                    <a:pt x="275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1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7" y="4072"/>
                    <a:pt x="453" y="3965"/>
                  </a:cubicBezTo>
                  <a:lnTo>
                    <a:pt x="310" y="3739"/>
                  </a:lnTo>
                  <a:cubicBezTo>
                    <a:pt x="275" y="3691"/>
                    <a:pt x="263" y="3631"/>
                    <a:pt x="263" y="3572"/>
                  </a:cubicBezTo>
                  <a:lnTo>
                    <a:pt x="263" y="2262"/>
                  </a:lnTo>
                  <a:cubicBezTo>
                    <a:pt x="263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70" y="2286"/>
                    <a:pt x="953" y="2310"/>
                    <a:pt x="1025" y="2310"/>
                  </a:cubicBezTo>
                  <a:cubicBezTo>
                    <a:pt x="1096" y="2310"/>
                    <a:pt x="1168" y="2286"/>
                    <a:pt x="1227" y="2227"/>
                  </a:cubicBezTo>
                  <a:lnTo>
                    <a:pt x="1453" y="2000"/>
                  </a:lnTo>
                  <a:lnTo>
                    <a:pt x="1692" y="2119"/>
                  </a:lnTo>
                  <a:cubicBezTo>
                    <a:pt x="1751" y="2143"/>
                    <a:pt x="1787" y="2191"/>
                    <a:pt x="1787" y="2262"/>
                  </a:cubicBezTo>
                  <a:lnTo>
                    <a:pt x="1787" y="3572"/>
                  </a:lnTo>
                  <a:cubicBezTo>
                    <a:pt x="1787" y="3631"/>
                    <a:pt x="1763" y="3691"/>
                    <a:pt x="1739" y="3739"/>
                  </a:cubicBezTo>
                  <a:lnTo>
                    <a:pt x="1584" y="3965"/>
                  </a:lnTo>
                  <a:cubicBezTo>
                    <a:pt x="1525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9" y="4739"/>
                    <a:pt x="1620" y="4739"/>
                  </a:cubicBezTo>
                  <a:cubicBezTo>
                    <a:pt x="1692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3" y="4167"/>
                    <a:pt x="1799" y="4132"/>
                  </a:cubicBezTo>
                  <a:lnTo>
                    <a:pt x="1942" y="3905"/>
                  </a:lnTo>
                  <a:cubicBezTo>
                    <a:pt x="2001" y="3810"/>
                    <a:pt x="2049" y="3691"/>
                    <a:pt x="2049" y="3572"/>
                  </a:cubicBezTo>
                  <a:lnTo>
                    <a:pt x="2049" y="2262"/>
                  </a:lnTo>
                  <a:cubicBezTo>
                    <a:pt x="2025" y="2107"/>
                    <a:pt x="1930" y="1953"/>
                    <a:pt x="1787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2"/>
            <p:cNvSpPr/>
            <p:nvPr/>
          </p:nvSpPr>
          <p:spPr>
            <a:xfrm>
              <a:off x="8161004" y="2151016"/>
              <a:ext cx="65188" cy="150842"/>
            </a:xfrm>
            <a:custGeom>
              <a:avLst/>
              <a:gdLst/>
              <a:ahLst/>
              <a:cxnLst/>
              <a:rect l="l" t="t" r="r" b="b"/>
              <a:pathLst>
                <a:path w="2048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8" y="1345"/>
                  </a:cubicBezTo>
                  <a:cubicBezTo>
                    <a:pt x="738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5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8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7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3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5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7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7" y="2119"/>
                  </a:cubicBezTo>
                  <a:lnTo>
                    <a:pt x="595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5" y="2310"/>
                    <a:pt x="1167" y="2286"/>
                    <a:pt x="1226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0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8" y="3739"/>
                  </a:cubicBezTo>
                  <a:lnTo>
                    <a:pt x="1584" y="3965"/>
                  </a:lnTo>
                  <a:cubicBezTo>
                    <a:pt x="1524" y="4048"/>
                    <a:pt x="1488" y="4167"/>
                    <a:pt x="1488" y="4286"/>
                  </a:cubicBezTo>
                  <a:lnTo>
                    <a:pt x="1488" y="4608"/>
                  </a:lnTo>
                  <a:cubicBezTo>
                    <a:pt x="1488" y="4679"/>
                    <a:pt x="1548" y="4739"/>
                    <a:pt x="1619" y="4739"/>
                  </a:cubicBezTo>
                  <a:cubicBezTo>
                    <a:pt x="1691" y="4739"/>
                    <a:pt x="1750" y="4679"/>
                    <a:pt x="1750" y="4608"/>
                  </a:cubicBezTo>
                  <a:lnTo>
                    <a:pt x="1750" y="4286"/>
                  </a:lnTo>
                  <a:cubicBezTo>
                    <a:pt x="1750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0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19" y="1345"/>
                    <a:pt x="1738" y="1131"/>
                    <a:pt x="1738" y="881"/>
                  </a:cubicBezTo>
                  <a:lnTo>
                    <a:pt x="1738" y="583"/>
                  </a:lnTo>
                  <a:cubicBezTo>
                    <a:pt x="1738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2"/>
            <p:cNvSpPr/>
            <p:nvPr/>
          </p:nvSpPr>
          <p:spPr>
            <a:xfrm>
              <a:off x="8236791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9" y="1345"/>
                  </a:cubicBezTo>
                  <a:cubicBezTo>
                    <a:pt x="739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6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9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4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6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6" y="2310"/>
                    <a:pt x="1167" y="2286"/>
                    <a:pt x="1227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1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9" y="3739"/>
                  </a:cubicBezTo>
                  <a:lnTo>
                    <a:pt x="1584" y="3965"/>
                  </a:lnTo>
                  <a:cubicBezTo>
                    <a:pt x="1524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8" y="4739"/>
                    <a:pt x="1620" y="4739"/>
                  </a:cubicBezTo>
                  <a:cubicBezTo>
                    <a:pt x="1691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1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2"/>
            <p:cNvSpPr/>
            <p:nvPr/>
          </p:nvSpPr>
          <p:spPr>
            <a:xfrm>
              <a:off x="8065100" y="2000174"/>
              <a:ext cx="255086" cy="178916"/>
            </a:xfrm>
            <a:custGeom>
              <a:avLst/>
              <a:gdLst/>
              <a:ahLst/>
              <a:cxnLst/>
              <a:rect l="l" t="t" r="r" b="b"/>
              <a:pathLst>
                <a:path w="8014" h="5621" extrusionOk="0">
                  <a:moveTo>
                    <a:pt x="2680" y="512"/>
                  </a:moveTo>
                  <a:lnTo>
                    <a:pt x="2680" y="512"/>
                  </a:lnTo>
                  <a:cubicBezTo>
                    <a:pt x="2477" y="691"/>
                    <a:pt x="2275" y="917"/>
                    <a:pt x="2096" y="1191"/>
                  </a:cubicBezTo>
                  <a:cubicBezTo>
                    <a:pt x="1977" y="1370"/>
                    <a:pt x="1882" y="1572"/>
                    <a:pt x="1787" y="1786"/>
                  </a:cubicBezTo>
                  <a:lnTo>
                    <a:pt x="1013" y="1786"/>
                  </a:lnTo>
                  <a:cubicBezTo>
                    <a:pt x="1430" y="1215"/>
                    <a:pt x="2013" y="774"/>
                    <a:pt x="2680" y="512"/>
                  </a:cubicBezTo>
                  <a:close/>
                  <a:moveTo>
                    <a:pt x="3870" y="274"/>
                  </a:moveTo>
                  <a:lnTo>
                    <a:pt x="3870" y="1786"/>
                  </a:lnTo>
                  <a:lnTo>
                    <a:pt x="2096" y="1786"/>
                  </a:lnTo>
                  <a:cubicBezTo>
                    <a:pt x="2513" y="917"/>
                    <a:pt x="3156" y="346"/>
                    <a:pt x="3870" y="274"/>
                  </a:cubicBezTo>
                  <a:close/>
                  <a:moveTo>
                    <a:pt x="4144" y="274"/>
                  </a:moveTo>
                  <a:cubicBezTo>
                    <a:pt x="4870" y="334"/>
                    <a:pt x="5513" y="917"/>
                    <a:pt x="5906" y="1786"/>
                  </a:cubicBezTo>
                  <a:lnTo>
                    <a:pt x="4144" y="1786"/>
                  </a:lnTo>
                  <a:lnTo>
                    <a:pt x="4144" y="274"/>
                  </a:lnTo>
                  <a:close/>
                  <a:moveTo>
                    <a:pt x="5335" y="512"/>
                  </a:moveTo>
                  <a:lnTo>
                    <a:pt x="5335" y="512"/>
                  </a:lnTo>
                  <a:cubicBezTo>
                    <a:pt x="6002" y="774"/>
                    <a:pt x="6561" y="1215"/>
                    <a:pt x="7002" y="1786"/>
                  </a:cubicBezTo>
                  <a:lnTo>
                    <a:pt x="6228" y="1786"/>
                  </a:lnTo>
                  <a:cubicBezTo>
                    <a:pt x="6133" y="1572"/>
                    <a:pt x="6025" y="1382"/>
                    <a:pt x="5906" y="1191"/>
                  </a:cubicBezTo>
                  <a:cubicBezTo>
                    <a:pt x="5728" y="917"/>
                    <a:pt x="5537" y="691"/>
                    <a:pt x="5335" y="512"/>
                  </a:cubicBezTo>
                  <a:close/>
                  <a:moveTo>
                    <a:pt x="1680" y="2048"/>
                  </a:moveTo>
                  <a:cubicBezTo>
                    <a:pt x="1465" y="2596"/>
                    <a:pt x="1358" y="3215"/>
                    <a:pt x="1346" y="3846"/>
                  </a:cubicBezTo>
                  <a:lnTo>
                    <a:pt x="287" y="3846"/>
                  </a:lnTo>
                  <a:cubicBezTo>
                    <a:pt x="310" y="3191"/>
                    <a:pt x="513" y="2572"/>
                    <a:pt x="834" y="2048"/>
                  </a:cubicBezTo>
                  <a:close/>
                  <a:moveTo>
                    <a:pt x="3870" y="2048"/>
                  </a:moveTo>
                  <a:lnTo>
                    <a:pt x="3870" y="3846"/>
                  </a:lnTo>
                  <a:lnTo>
                    <a:pt x="1620" y="3846"/>
                  </a:lnTo>
                  <a:cubicBezTo>
                    <a:pt x="1644" y="3191"/>
                    <a:pt x="1763" y="2572"/>
                    <a:pt x="1965" y="2048"/>
                  </a:cubicBezTo>
                  <a:close/>
                  <a:moveTo>
                    <a:pt x="6049" y="2048"/>
                  </a:moveTo>
                  <a:cubicBezTo>
                    <a:pt x="6252" y="2584"/>
                    <a:pt x="6371" y="3191"/>
                    <a:pt x="6383" y="3846"/>
                  </a:cubicBezTo>
                  <a:lnTo>
                    <a:pt x="4144" y="3846"/>
                  </a:lnTo>
                  <a:lnTo>
                    <a:pt x="4144" y="2048"/>
                  </a:lnTo>
                  <a:close/>
                  <a:moveTo>
                    <a:pt x="7192" y="2048"/>
                  </a:moveTo>
                  <a:cubicBezTo>
                    <a:pt x="7514" y="2584"/>
                    <a:pt x="7716" y="3191"/>
                    <a:pt x="7740" y="3846"/>
                  </a:cubicBezTo>
                  <a:lnTo>
                    <a:pt x="6668" y="3846"/>
                  </a:lnTo>
                  <a:cubicBezTo>
                    <a:pt x="6656" y="3215"/>
                    <a:pt x="6537" y="2596"/>
                    <a:pt x="6347" y="2048"/>
                  </a:cubicBezTo>
                  <a:close/>
                  <a:moveTo>
                    <a:pt x="4001" y="0"/>
                  </a:moveTo>
                  <a:cubicBezTo>
                    <a:pt x="2930" y="0"/>
                    <a:pt x="1930" y="417"/>
                    <a:pt x="1180" y="1167"/>
                  </a:cubicBezTo>
                  <a:cubicBezTo>
                    <a:pt x="418" y="1929"/>
                    <a:pt x="1" y="2929"/>
                    <a:pt x="1" y="4001"/>
                  </a:cubicBezTo>
                  <a:cubicBezTo>
                    <a:pt x="1" y="4537"/>
                    <a:pt x="108" y="5061"/>
                    <a:pt x="310" y="5537"/>
                  </a:cubicBezTo>
                  <a:cubicBezTo>
                    <a:pt x="337" y="5590"/>
                    <a:pt x="384" y="5617"/>
                    <a:pt x="436" y="5617"/>
                  </a:cubicBezTo>
                  <a:cubicBezTo>
                    <a:pt x="453" y="5617"/>
                    <a:pt x="471" y="5614"/>
                    <a:pt x="489" y="5608"/>
                  </a:cubicBezTo>
                  <a:cubicBezTo>
                    <a:pt x="560" y="5573"/>
                    <a:pt x="596" y="5501"/>
                    <a:pt x="560" y="5430"/>
                  </a:cubicBezTo>
                  <a:cubicBezTo>
                    <a:pt x="382" y="5013"/>
                    <a:pt x="298" y="4584"/>
                    <a:pt x="287" y="4132"/>
                  </a:cubicBezTo>
                  <a:lnTo>
                    <a:pt x="1334" y="4132"/>
                  </a:lnTo>
                  <a:lnTo>
                    <a:pt x="1334" y="4299"/>
                  </a:lnTo>
                  <a:cubicBezTo>
                    <a:pt x="1334" y="4370"/>
                    <a:pt x="1418" y="4430"/>
                    <a:pt x="1489" y="4430"/>
                  </a:cubicBezTo>
                  <a:cubicBezTo>
                    <a:pt x="1561" y="4430"/>
                    <a:pt x="1620" y="4358"/>
                    <a:pt x="1620" y="4287"/>
                  </a:cubicBezTo>
                  <a:lnTo>
                    <a:pt x="1620" y="4132"/>
                  </a:lnTo>
                  <a:lnTo>
                    <a:pt x="3870" y="4132"/>
                  </a:lnTo>
                  <a:lnTo>
                    <a:pt x="3870" y="4299"/>
                  </a:lnTo>
                  <a:cubicBezTo>
                    <a:pt x="3870" y="4370"/>
                    <a:pt x="3930" y="4430"/>
                    <a:pt x="4001" y="4430"/>
                  </a:cubicBezTo>
                  <a:cubicBezTo>
                    <a:pt x="4073" y="4430"/>
                    <a:pt x="4132" y="4370"/>
                    <a:pt x="4132" y="4299"/>
                  </a:cubicBezTo>
                  <a:lnTo>
                    <a:pt x="4132" y="4132"/>
                  </a:lnTo>
                  <a:lnTo>
                    <a:pt x="6383" y="4132"/>
                  </a:lnTo>
                  <a:lnTo>
                    <a:pt x="6383" y="4287"/>
                  </a:lnTo>
                  <a:cubicBezTo>
                    <a:pt x="6383" y="4358"/>
                    <a:pt x="6442" y="4430"/>
                    <a:pt x="6514" y="4430"/>
                  </a:cubicBezTo>
                  <a:cubicBezTo>
                    <a:pt x="6597" y="4430"/>
                    <a:pt x="6656" y="4370"/>
                    <a:pt x="6656" y="4299"/>
                  </a:cubicBezTo>
                  <a:lnTo>
                    <a:pt x="6656" y="4132"/>
                  </a:lnTo>
                  <a:lnTo>
                    <a:pt x="7704" y="4132"/>
                  </a:lnTo>
                  <a:cubicBezTo>
                    <a:pt x="7692" y="4584"/>
                    <a:pt x="7609" y="5013"/>
                    <a:pt x="7430" y="5430"/>
                  </a:cubicBezTo>
                  <a:cubicBezTo>
                    <a:pt x="7395" y="5501"/>
                    <a:pt x="7430" y="5573"/>
                    <a:pt x="7502" y="5608"/>
                  </a:cubicBezTo>
                  <a:cubicBezTo>
                    <a:pt x="7514" y="5608"/>
                    <a:pt x="7526" y="5620"/>
                    <a:pt x="7561" y="5620"/>
                  </a:cubicBezTo>
                  <a:cubicBezTo>
                    <a:pt x="7621" y="5620"/>
                    <a:pt x="7668" y="5596"/>
                    <a:pt x="7692" y="5537"/>
                  </a:cubicBezTo>
                  <a:cubicBezTo>
                    <a:pt x="7907" y="5037"/>
                    <a:pt x="8002" y="4525"/>
                    <a:pt x="8002" y="4001"/>
                  </a:cubicBezTo>
                  <a:cubicBezTo>
                    <a:pt x="8014" y="2929"/>
                    <a:pt x="7597" y="1917"/>
                    <a:pt x="6835" y="1167"/>
                  </a:cubicBezTo>
                  <a:cubicBezTo>
                    <a:pt x="6073" y="417"/>
                    <a:pt x="5073" y="0"/>
                    <a:pt x="4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" name="Google Shape;805;p32"/>
          <p:cNvGrpSpPr/>
          <p:nvPr/>
        </p:nvGrpSpPr>
        <p:grpSpPr>
          <a:xfrm>
            <a:off x="4136731" y="3569346"/>
            <a:ext cx="354363" cy="354395"/>
            <a:chOff x="3712952" y="1970604"/>
            <a:chExt cx="354363" cy="354395"/>
          </a:xfrm>
        </p:grpSpPr>
        <p:sp>
          <p:nvSpPr>
            <p:cNvPr id="806" name="Google Shape;806;p32"/>
            <p:cNvSpPr/>
            <p:nvPr/>
          </p:nvSpPr>
          <p:spPr>
            <a:xfrm>
              <a:off x="3868314" y="2281360"/>
              <a:ext cx="43639" cy="43639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92" y="334"/>
                  </a:moveTo>
                  <a:cubicBezTo>
                    <a:pt x="882" y="334"/>
                    <a:pt x="1049" y="489"/>
                    <a:pt x="1049" y="691"/>
                  </a:cubicBezTo>
                  <a:cubicBezTo>
                    <a:pt x="1049" y="882"/>
                    <a:pt x="894" y="1049"/>
                    <a:pt x="692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2" y="334"/>
                  </a:cubicBez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2" y="1370"/>
                  </a:cubicBezTo>
                  <a:cubicBezTo>
                    <a:pt x="1061" y="1370"/>
                    <a:pt x="1370" y="1060"/>
                    <a:pt x="1370" y="691"/>
                  </a:cubicBezTo>
                  <a:cubicBezTo>
                    <a:pt x="1370" y="310"/>
                    <a:pt x="1073" y="1"/>
                    <a:pt x="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2"/>
            <p:cNvSpPr/>
            <p:nvPr/>
          </p:nvSpPr>
          <p:spPr>
            <a:xfrm>
              <a:off x="3940346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69" y="322"/>
                  </a:moveTo>
                  <a:cubicBezTo>
                    <a:pt x="1167" y="322"/>
                    <a:pt x="1405" y="572"/>
                    <a:pt x="1405" y="870"/>
                  </a:cubicBezTo>
                  <a:cubicBezTo>
                    <a:pt x="1405" y="1167"/>
                    <a:pt x="1167" y="1406"/>
                    <a:pt x="869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69" y="322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4"/>
                    <a:pt x="0" y="870"/>
                  </a:cubicBezTo>
                  <a:cubicBezTo>
                    <a:pt x="0" y="1346"/>
                    <a:pt x="393" y="1727"/>
                    <a:pt x="869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2"/>
            <p:cNvSpPr/>
            <p:nvPr/>
          </p:nvSpPr>
          <p:spPr>
            <a:xfrm>
              <a:off x="3784952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70" y="322"/>
                  </a:moveTo>
                  <a:cubicBezTo>
                    <a:pt x="1167" y="322"/>
                    <a:pt x="1406" y="572"/>
                    <a:pt x="1406" y="870"/>
                  </a:cubicBezTo>
                  <a:cubicBezTo>
                    <a:pt x="1406" y="1167"/>
                    <a:pt x="1167" y="1406"/>
                    <a:pt x="870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2"/>
            <p:cNvSpPr/>
            <p:nvPr/>
          </p:nvSpPr>
          <p:spPr>
            <a:xfrm>
              <a:off x="3712952" y="2281360"/>
              <a:ext cx="44371" cy="43639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691" y="334"/>
                  </a:moveTo>
                  <a:cubicBezTo>
                    <a:pt x="881" y="334"/>
                    <a:pt x="1048" y="489"/>
                    <a:pt x="1048" y="691"/>
                  </a:cubicBezTo>
                  <a:cubicBezTo>
                    <a:pt x="1048" y="882"/>
                    <a:pt x="893" y="1049"/>
                    <a:pt x="691" y="1049"/>
                  </a:cubicBezTo>
                  <a:cubicBezTo>
                    <a:pt x="500" y="1049"/>
                    <a:pt x="334" y="882"/>
                    <a:pt x="334" y="691"/>
                  </a:cubicBezTo>
                  <a:cubicBezTo>
                    <a:pt x="334" y="489"/>
                    <a:pt x="500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0" y="310"/>
                    <a:pt x="0" y="691"/>
                  </a:cubicBezTo>
                  <a:cubicBezTo>
                    <a:pt x="0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93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2"/>
            <p:cNvSpPr/>
            <p:nvPr/>
          </p:nvSpPr>
          <p:spPr>
            <a:xfrm>
              <a:off x="4023708" y="2281360"/>
              <a:ext cx="43607" cy="43639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334"/>
                  </a:moveTo>
                  <a:cubicBezTo>
                    <a:pt x="882" y="334"/>
                    <a:pt x="1048" y="489"/>
                    <a:pt x="1048" y="691"/>
                  </a:cubicBezTo>
                  <a:cubicBezTo>
                    <a:pt x="1048" y="882"/>
                    <a:pt x="882" y="1049"/>
                    <a:pt x="691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70" y="310"/>
                    <a:pt x="1060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2"/>
            <p:cNvSpPr/>
            <p:nvPr/>
          </p:nvSpPr>
          <p:spPr>
            <a:xfrm>
              <a:off x="3852049" y="1970604"/>
              <a:ext cx="76583" cy="76965"/>
            </a:xfrm>
            <a:custGeom>
              <a:avLst/>
              <a:gdLst/>
              <a:ahLst/>
              <a:cxnLst/>
              <a:rect l="l" t="t" r="r" b="b"/>
              <a:pathLst>
                <a:path w="2406" h="2418" extrusionOk="0">
                  <a:moveTo>
                    <a:pt x="1203" y="346"/>
                  </a:moveTo>
                  <a:cubicBezTo>
                    <a:pt x="1679" y="346"/>
                    <a:pt x="2084" y="751"/>
                    <a:pt x="2084" y="1227"/>
                  </a:cubicBezTo>
                  <a:cubicBezTo>
                    <a:pt x="2084" y="1703"/>
                    <a:pt x="1691" y="2096"/>
                    <a:pt x="1203" y="2096"/>
                  </a:cubicBezTo>
                  <a:cubicBezTo>
                    <a:pt x="714" y="2096"/>
                    <a:pt x="321" y="1703"/>
                    <a:pt x="321" y="1227"/>
                  </a:cubicBezTo>
                  <a:cubicBezTo>
                    <a:pt x="321" y="727"/>
                    <a:pt x="726" y="346"/>
                    <a:pt x="1203" y="346"/>
                  </a:cubicBezTo>
                  <a:close/>
                  <a:moveTo>
                    <a:pt x="1203" y="1"/>
                  </a:moveTo>
                  <a:cubicBezTo>
                    <a:pt x="536" y="1"/>
                    <a:pt x="0" y="536"/>
                    <a:pt x="0" y="1203"/>
                  </a:cubicBezTo>
                  <a:cubicBezTo>
                    <a:pt x="0" y="1882"/>
                    <a:pt x="536" y="2418"/>
                    <a:pt x="1203" y="2418"/>
                  </a:cubicBezTo>
                  <a:cubicBezTo>
                    <a:pt x="1869" y="2418"/>
                    <a:pt x="2405" y="1882"/>
                    <a:pt x="2405" y="1203"/>
                  </a:cubicBezTo>
                  <a:cubicBezTo>
                    <a:pt x="2405" y="548"/>
                    <a:pt x="1869" y="1"/>
                    <a:pt x="1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2"/>
            <p:cNvSpPr/>
            <p:nvPr/>
          </p:nvSpPr>
          <p:spPr>
            <a:xfrm>
              <a:off x="3746310" y="2187016"/>
              <a:ext cx="132667" cy="88710"/>
            </a:xfrm>
            <a:custGeom>
              <a:avLst/>
              <a:gdLst/>
              <a:ahLst/>
              <a:cxnLst/>
              <a:rect l="l" t="t" r="r" b="b"/>
              <a:pathLst>
                <a:path w="4168" h="2787" extrusionOk="0">
                  <a:moveTo>
                    <a:pt x="2084" y="0"/>
                  </a:moveTo>
                  <a:cubicBezTo>
                    <a:pt x="1989" y="0"/>
                    <a:pt x="1917" y="84"/>
                    <a:pt x="1917" y="167"/>
                  </a:cubicBezTo>
                  <a:lnTo>
                    <a:pt x="1917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48" y="2548"/>
                  </a:lnTo>
                  <a:cubicBezTo>
                    <a:pt x="0" y="2620"/>
                    <a:pt x="24" y="2727"/>
                    <a:pt x="119" y="2774"/>
                  </a:cubicBezTo>
                  <a:cubicBezTo>
                    <a:pt x="143" y="2786"/>
                    <a:pt x="155" y="2786"/>
                    <a:pt x="191" y="2786"/>
                  </a:cubicBezTo>
                  <a:cubicBezTo>
                    <a:pt x="250" y="2786"/>
                    <a:pt x="310" y="2762"/>
                    <a:pt x="345" y="2703"/>
                  </a:cubicBezTo>
                  <a:lnTo>
                    <a:pt x="738" y="1929"/>
                  </a:lnTo>
                  <a:cubicBezTo>
                    <a:pt x="798" y="1810"/>
                    <a:pt x="917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5" y="1929"/>
                  </a:cubicBezTo>
                  <a:lnTo>
                    <a:pt x="3810" y="2703"/>
                  </a:lnTo>
                  <a:cubicBezTo>
                    <a:pt x="3846" y="2756"/>
                    <a:pt x="3902" y="2783"/>
                    <a:pt x="3968" y="2783"/>
                  </a:cubicBezTo>
                  <a:cubicBezTo>
                    <a:pt x="3989" y="2783"/>
                    <a:pt x="4013" y="2780"/>
                    <a:pt x="4036" y="2774"/>
                  </a:cubicBezTo>
                  <a:cubicBezTo>
                    <a:pt x="4132" y="2715"/>
                    <a:pt x="4167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0" y="1393"/>
                  </a:lnTo>
                  <a:lnTo>
                    <a:pt x="2250" y="167"/>
                  </a:lnTo>
                  <a:cubicBezTo>
                    <a:pt x="2250" y="84"/>
                    <a:pt x="2167" y="0"/>
                    <a:pt x="2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2"/>
            <p:cNvSpPr/>
            <p:nvPr/>
          </p:nvSpPr>
          <p:spPr>
            <a:xfrm>
              <a:off x="3831583" y="2059664"/>
              <a:ext cx="117485" cy="54748"/>
            </a:xfrm>
            <a:custGeom>
              <a:avLst/>
              <a:gdLst/>
              <a:ahLst/>
              <a:cxnLst/>
              <a:rect l="l" t="t" r="r" b="b"/>
              <a:pathLst>
                <a:path w="3691" h="1720" extrusionOk="0">
                  <a:moveTo>
                    <a:pt x="1846" y="1"/>
                  </a:moveTo>
                  <a:cubicBezTo>
                    <a:pt x="1750" y="1"/>
                    <a:pt x="1679" y="72"/>
                    <a:pt x="1679" y="167"/>
                  </a:cubicBezTo>
                  <a:lnTo>
                    <a:pt x="1679" y="703"/>
                  </a:lnTo>
                  <a:lnTo>
                    <a:pt x="750" y="703"/>
                  </a:lnTo>
                  <a:cubicBezTo>
                    <a:pt x="560" y="703"/>
                    <a:pt x="405" y="810"/>
                    <a:pt x="310" y="965"/>
                  </a:cubicBezTo>
                  <a:lnTo>
                    <a:pt x="48" y="1477"/>
                  </a:lnTo>
                  <a:cubicBezTo>
                    <a:pt x="0" y="1548"/>
                    <a:pt x="24" y="1656"/>
                    <a:pt x="119" y="1703"/>
                  </a:cubicBezTo>
                  <a:cubicBezTo>
                    <a:pt x="140" y="1714"/>
                    <a:pt x="164" y="1719"/>
                    <a:pt x="188" y="1719"/>
                  </a:cubicBezTo>
                  <a:cubicBezTo>
                    <a:pt x="248" y="1719"/>
                    <a:pt x="312" y="1687"/>
                    <a:pt x="345" y="1620"/>
                  </a:cubicBezTo>
                  <a:lnTo>
                    <a:pt x="607" y="1120"/>
                  </a:lnTo>
                  <a:cubicBezTo>
                    <a:pt x="643" y="1060"/>
                    <a:pt x="703" y="1013"/>
                    <a:pt x="774" y="1013"/>
                  </a:cubicBezTo>
                  <a:lnTo>
                    <a:pt x="2929" y="1013"/>
                  </a:lnTo>
                  <a:cubicBezTo>
                    <a:pt x="3000" y="1013"/>
                    <a:pt x="3060" y="1060"/>
                    <a:pt x="3096" y="1120"/>
                  </a:cubicBezTo>
                  <a:lnTo>
                    <a:pt x="3358" y="1620"/>
                  </a:lnTo>
                  <a:cubicBezTo>
                    <a:pt x="3393" y="1679"/>
                    <a:pt x="3453" y="1715"/>
                    <a:pt x="3512" y="1715"/>
                  </a:cubicBezTo>
                  <a:cubicBezTo>
                    <a:pt x="3536" y="1715"/>
                    <a:pt x="3548" y="1715"/>
                    <a:pt x="3584" y="1703"/>
                  </a:cubicBezTo>
                  <a:cubicBezTo>
                    <a:pt x="3655" y="1656"/>
                    <a:pt x="3691" y="1548"/>
                    <a:pt x="3643" y="1477"/>
                  </a:cubicBezTo>
                  <a:lnTo>
                    <a:pt x="3381" y="965"/>
                  </a:lnTo>
                  <a:cubicBezTo>
                    <a:pt x="3286" y="810"/>
                    <a:pt x="3108" y="703"/>
                    <a:pt x="2929" y="703"/>
                  </a:cubicBezTo>
                  <a:lnTo>
                    <a:pt x="2012" y="703"/>
                  </a:lnTo>
                  <a:lnTo>
                    <a:pt x="2012" y="167"/>
                  </a:lnTo>
                  <a:cubicBezTo>
                    <a:pt x="2012" y="72"/>
                    <a:pt x="1929" y="1"/>
                    <a:pt x="1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2"/>
            <p:cNvSpPr/>
            <p:nvPr/>
          </p:nvSpPr>
          <p:spPr>
            <a:xfrm>
              <a:off x="3901672" y="2187016"/>
              <a:ext cx="132285" cy="88997"/>
            </a:xfrm>
            <a:custGeom>
              <a:avLst/>
              <a:gdLst/>
              <a:ahLst/>
              <a:cxnLst/>
              <a:rect l="l" t="t" r="r" b="b"/>
              <a:pathLst>
                <a:path w="4156" h="2796" extrusionOk="0">
                  <a:moveTo>
                    <a:pt x="2084" y="0"/>
                  </a:moveTo>
                  <a:cubicBezTo>
                    <a:pt x="1989" y="0"/>
                    <a:pt x="1918" y="84"/>
                    <a:pt x="1918" y="167"/>
                  </a:cubicBezTo>
                  <a:lnTo>
                    <a:pt x="1918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36" y="2548"/>
                  </a:lnTo>
                  <a:cubicBezTo>
                    <a:pt x="1" y="2620"/>
                    <a:pt x="25" y="2727"/>
                    <a:pt x="120" y="2774"/>
                  </a:cubicBezTo>
                  <a:cubicBezTo>
                    <a:pt x="142" y="2789"/>
                    <a:pt x="167" y="2796"/>
                    <a:pt x="192" y="2796"/>
                  </a:cubicBezTo>
                  <a:cubicBezTo>
                    <a:pt x="250" y="2796"/>
                    <a:pt x="309" y="2761"/>
                    <a:pt x="334" y="2703"/>
                  </a:cubicBezTo>
                  <a:lnTo>
                    <a:pt x="739" y="1929"/>
                  </a:lnTo>
                  <a:cubicBezTo>
                    <a:pt x="798" y="1810"/>
                    <a:pt x="918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6" y="1929"/>
                  </a:cubicBezTo>
                  <a:lnTo>
                    <a:pt x="3811" y="2703"/>
                  </a:lnTo>
                  <a:cubicBezTo>
                    <a:pt x="3835" y="2762"/>
                    <a:pt x="3894" y="2786"/>
                    <a:pt x="3954" y="2786"/>
                  </a:cubicBezTo>
                  <a:cubicBezTo>
                    <a:pt x="3989" y="2786"/>
                    <a:pt x="4001" y="2786"/>
                    <a:pt x="4037" y="2774"/>
                  </a:cubicBezTo>
                  <a:cubicBezTo>
                    <a:pt x="4120" y="2715"/>
                    <a:pt x="4156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1" y="1393"/>
                  </a:lnTo>
                  <a:lnTo>
                    <a:pt x="2251" y="167"/>
                  </a:lnTo>
                  <a:cubicBezTo>
                    <a:pt x="2251" y="84"/>
                    <a:pt x="2168" y="0"/>
                    <a:pt x="2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" name="Google Shape;815;p32"/>
          <p:cNvGrpSpPr/>
          <p:nvPr/>
        </p:nvGrpSpPr>
        <p:grpSpPr>
          <a:xfrm>
            <a:off x="3952981" y="2284003"/>
            <a:ext cx="211892" cy="339594"/>
            <a:chOff x="3316159" y="1515085"/>
            <a:chExt cx="211892" cy="339594"/>
          </a:xfrm>
        </p:grpSpPr>
        <p:sp>
          <p:nvSpPr>
            <p:cNvPr id="816" name="Google Shape;816;p32"/>
            <p:cNvSpPr/>
            <p:nvPr/>
          </p:nvSpPr>
          <p:spPr>
            <a:xfrm>
              <a:off x="3358621" y="1823199"/>
              <a:ext cx="15183" cy="9485"/>
            </a:xfrm>
            <a:custGeom>
              <a:avLst/>
              <a:gdLst/>
              <a:ahLst/>
              <a:cxnLst/>
              <a:rect l="l" t="t" r="r" b="b"/>
              <a:pathLst>
                <a:path w="477" h="298" extrusionOk="0">
                  <a:moveTo>
                    <a:pt x="155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8"/>
                    <a:pt x="83" y="298"/>
                    <a:pt x="155" y="298"/>
                  </a:cubicBezTo>
                  <a:lnTo>
                    <a:pt x="322" y="298"/>
                  </a:lnTo>
                  <a:cubicBezTo>
                    <a:pt x="405" y="298"/>
                    <a:pt x="464" y="226"/>
                    <a:pt x="464" y="155"/>
                  </a:cubicBezTo>
                  <a:cubicBezTo>
                    <a:pt x="476" y="84"/>
                    <a:pt x="405" y="0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2"/>
            <p:cNvSpPr/>
            <p:nvPr/>
          </p:nvSpPr>
          <p:spPr>
            <a:xfrm>
              <a:off x="3427946" y="1823199"/>
              <a:ext cx="15215" cy="9485"/>
            </a:xfrm>
            <a:custGeom>
              <a:avLst/>
              <a:gdLst/>
              <a:ahLst/>
              <a:cxnLst/>
              <a:rect l="l" t="t" r="r" b="b"/>
              <a:pathLst>
                <a:path w="478" h="298" extrusionOk="0">
                  <a:moveTo>
                    <a:pt x="144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310" y="298"/>
                  </a:lnTo>
                  <a:cubicBezTo>
                    <a:pt x="406" y="298"/>
                    <a:pt x="465" y="226"/>
                    <a:pt x="465" y="155"/>
                  </a:cubicBezTo>
                  <a:cubicBezTo>
                    <a:pt x="477" y="84"/>
                    <a:pt x="406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2"/>
            <p:cNvSpPr/>
            <p:nvPr/>
          </p:nvSpPr>
          <p:spPr>
            <a:xfrm>
              <a:off x="3385135" y="1823199"/>
              <a:ext cx="31480" cy="9485"/>
            </a:xfrm>
            <a:custGeom>
              <a:avLst/>
              <a:gdLst/>
              <a:ahLst/>
              <a:cxnLst/>
              <a:rect l="l" t="t" r="r" b="b"/>
              <a:pathLst>
                <a:path w="989" h="298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8"/>
                    <a:pt x="84" y="298"/>
                    <a:pt x="155" y="298"/>
                  </a:cubicBezTo>
                  <a:lnTo>
                    <a:pt x="822" y="298"/>
                  </a:lnTo>
                  <a:cubicBezTo>
                    <a:pt x="917" y="298"/>
                    <a:pt x="977" y="226"/>
                    <a:pt x="977" y="155"/>
                  </a:cubicBezTo>
                  <a:cubicBezTo>
                    <a:pt x="989" y="84"/>
                    <a:pt x="917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9" name="Google Shape;819;p32"/>
            <p:cNvGrpSpPr/>
            <p:nvPr/>
          </p:nvGrpSpPr>
          <p:grpSpPr>
            <a:xfrm>
              <a:off x="3316159" y="1515085"/>
              <a:ext cx="211892" cy="339594"/>
              <a:chOff x="3316159" y="1515085"/>
              <a:chExt cx="211892" cy="339594"/>
            </a:xfrm>
          </p:grpSpPr>
          <p:sp>
            <p:nvSpPr>
              <p:cNvPr id="820" name="Google Shape;820;p32"/>
              <p:cNvSpPr/>
              <p:nvPr/>
            </p:nvSpPr>
            <p:spPr>
              <a:xfrm>
                <a:off x="3316159" y="1557514"/>
                <a:ext cx="169049" cy="29716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9336" extrusionOk="0">
                    <a:moveTo>
                      <a:pt x="4656" y="310"/>
                    </a:moveTo>
                    <a:cubicBezTo>
                      <a:pt x="4846" y="310"/>
                      <a:pt x="5001" y="477"/>
                      <a:pt x="5001" y="668"/>
                    </a:cubicBezTo>
                    <a:lnTo>
                      <a:pt x="298" y="668"/>
                    </a:lnTo>
                    <a:lnTo>
                      <a:pt x="298" y="656"/>
                    </a:lnTo>
                    <a:cubicBezTo>
                      <a:pt x="298" y="465"/>
                      <a:pt x="441" y="310"/>
                      <a:pt x="632" y="310"/>
                    </a:cubicBezTo>
                    <a:close/>
                    <a:moveTo>
                      <a:pt x="5001" y="989"/>
                    </a:moveTo>
                    <a:lnTo>
                      <a:pt x="5001" y="7680"/>
                    </a:lnTo>
                    <a:lnTo>
                      <a:pt x="298" y="7680"/>
                    </a:lnTo>
                    <a:lnTo>
                      <a:pt x="298" y="989"/>
                    </a:lnTo>
                    <a:close/>
                    <a:moveTo>
                      <a:pt x="5013" y="7990"/>
                    </a:moveTo>
                    <a:lnTo>
                      <a:pt x="5013" y="8681"/>
                    </a:lnTo>
                    <a:lnTo>
                      <a:pt x="5001" y="8681"/>
                    </a:lnTo>
                    <a:cubicBezTo>
                      <a:pt x="5001" y="8871"/>
                      <a:pt x="4846" y="9026"/>
                      <a:pt x="4656" y="9026"/>
                    </a:cubicBezTo>
                    <a:lnTo>
                      <a:pt x="655" y="9026"/>
                    </a:lnTo>
                    <a:cubicBezTo>
                      <a:pt x="465" y="9026"/>
                      <a:pt x="310" y="8871"/>
                      <a:pt x="310" y="8681"/>
                    </a:cubicBezTo>
                    <a:lnTo>
                      <a:pt x="310" y="7990"/>
                    </a:lnTo>
                    <a:close/>
                    <a:moveTo>
                      <a:pt x="655" y="1"/>
                    </a:moveTo>
                    <a:cubicBezTo>
                      <a:pt x="298" y="1"/>
                      <a:pt x="1" y="299"/>
                      <a:pt x="1" y="656"/>
                    </a:cubicBezTo>
                    <a:lnTo>
                      <a:pt x="1" y="8681"/>
                    </a:lnTo>
                    <a:cubicBezTo>
                      <a:pt x="1" y="9038"/>
                      <a:pt x="298" y="9335"/>
                      <a:pt x="655" y="9335"/>
                    </a:cubicBezTo>
                    <a:lnTo>
                      <a:pt x="4656" y="9335"/>
                    </a:lnTo>
                    <a:cubicBezTo>
                      <a:pt x="5013" y="9335"/>
                      <a:pt x="5311" y="9038"/>
                      <a:pt x="5311" y="8681"/>
                    </a:cubicBezTo>
                    <a:lnTo>
                      <a:pt x="5311" y="656"/>
                    </a:lnTo>
                    <a:cubicBezTo>
                      <a:pt x="5311" y="299"/>
                      <a:pt x="5025" y="1"/>
                      <a:pt x="46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2"/>
              <p:cNvSpPr/>
              <p:nvPr/>
            </p:nvSpPr>
            <p:spPr>
              <a:xfrm>
                <a:off x="3337772" y="1610161"/>
                <a:ext cx="132667" cy="12741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003" extrusionOk="0">
                    <a:moveTo>
                      <a:pt x="2131" y="1014"/>
                    </a:moveTo>
                    <a:cubicBezTo>
                      <a:pt x="2322" y="1014"/>
                      <a:pt x="2477" y="1157"/>
                      <a:pt x="2477" y="1359"/>
                    </a:cubicBezTo>
                    <a:lnTo>
                      <a:pt x="2477" y="1681"/>
                    </a:lnTo>
                    <a:cubicBezTo>
                      <a:pt x="2477" y="1966"/>
                      <a:pt x="2251" y="2181"/>
                      <a:pt x="1965" y="2181"/>
                    </a:cubicBezTo>
                    <a:cubicBezTo>
                      <a:pt x="1958" y="2181"/>
                      <a:pt x="1952" y="2181"/>
                      <a:pt x="1945" y="2181"/>
                    </a:cubicBezTo>
                    <a:cubicBezTo>
                      <a:pt x="1691" y="2181"/>
                      <a:pt x="1465" y="1959"/>
                      <a:pt x="1465" y="1681"/>
                    </a:cubicBezTo>
                    <a:lnTo>
                      <a:pt x="1465" y="1359"/>
                    </a:lnTo>
                    <a:cubicBezTo>
                      <a:pt x="1465" y="1157"/>
                      <a:pt x="1608" y="1014"/>
                      <a:pt x="1810" y="1014"/>
                    </a:cubicBezTo>
                    <a:close/>
                    <a:moveTo>
                      <a:pt x="2143" y="2478"/>
                    </a:moveTo>
                    <a:lnTo>
                      <a:pt x="2143" y="2574"/>
                    </a:lnTo>
                    <a:cubicBezTo>
                      <a:pt x="2167" y="2633"/>
                      <a:pt x="2179" y="2693"/>
                      <a:pt x="2191" y="2740"/>
                    </a:cubicBezTo>
                    <a:lnTo>
                      <a:pt x="1989" y="2943"/>
                    </a:lnTo>
                    <a:lnTo>
                      <a:pt x="1953" y="2943"/>
                    </a:lnTo>
                    <a:lnTo>
                      <a:pt x="1750" y="2740"/>
                    </a:lnTo>
                    <a:cubicBezTo>
                      <a:pt x="1774" y="2693"/>
                      <a:pt x="1786" y="2633"/>
                      <a:pt x="1786" y="2574"/>
                    </a:cubicBezTo>
                    <a:lnTo>
                      <a:pt x="1786" y="2478"/>
                    </a:lnTo>
                    <a:cubicBezTo>
                      <a:pt x="1846" y="2502"/>
                      <a:pt x="1905" y="2502"/>
                      <a:pt x="1965" y="2502"/>
                    </a:cubicBezTo>
                    <a:cubicBezTo>
                      <a:pt x="2024" y="2502"/>
                      <a:pt x="2084" y="2502"/>
                      <a:pt x="2143" y="2478"/>
                    </a:cubicBezTo>
                    <a:close/>
                    <a:moveTo>
                      <a:pt x="2441" y="2931"/>
                    </a:moveTo>
                    <a:lnTo>
                      <a:pt x="2715" y="3062"/>
                    </a:lnTo>
                    <a:cubicBezTo>
                      <a:pt x="2774" y="3098"/>
                      <a:pt x="2822" y="3157"/>
                      <a:pt x="2822" y="3228"/>
                    </a:cubicBezTo>
                    <a:lnTo>
                      <a:pt x="2822" y="3467"/>
                    </a:lnTo>
                    <a:cubicBezTo>
                      <a:pt x="2560" y="3609"/>
                      <a:pt x="2262" y="3693"/>
                      <a:pt x="1965" y="3693"/>
                    </a:cubicBezTo>
                    <a:cubicBezTo>
                      <a:pt x="1667" y="3693"/>
                      <a:pt x="1369" y="3609"/>
                      <a:pt x="1119" y="3467"/>
                    </a:cubicBezTo>
                    <a:lnTo>
                      <a:pt x="1119" y="3228"/>
                    </a:lnTo>
                    <a:cubicBezTo>
                      <a:pt x="1119" y="3157"/>
                      <a:pt x="1167" y="3098"/>
                      <a:pt x="1227" y="3062"/>
                    </a:cubicBezTo>
                    <a:lnTo>
                      <a:pt x="1489" y="2931"/>
                    </a:lnTo>
                    <a:lnTo>
                      <a:pt x="1750" y="3181"/>
                    </a:lnTo>
                    <a:cubicBezTo>
                      <a:pt x="1810" y="3240"/>
                      <a:pt x="1893" y="3276"/>
                      <a:pt x="1965" y="3276"/>
                    </a:cubicBezTo>
                    <a:cubicBezTo>
                      <a:pt x="2048" y="3276"/>
                      <a:pt x="2131" y="3240"/>
                      <a:pt x="2191" y="3181"/>
                    </a:cubicBezTo>
                    <a:lnTo>
                      <a:pt x="2441" y="2931"/>
                    </a:lnTo>
                    <a:close/>
                    <a:moveTo>
                      <a:pt x="2009" y="0"/>
                    </a:moveTo>
                    <a:cubicBezTo>
                      <a:pt x="1492" y="0"/>
                      <a:pt x="976" y="204"/>
                      <a:pt x="584" y="597"/>
                    </a:cubicBezTo>
                    <a:cubicBezTo>
                      <a:pt x="215" y="966"/>
                      <a:pt x="0" y="1466"/>
                      <a:pt x="0" y="2002"/>
                    </a:cubicBezTo>
                    <a:cubicBezTo>
                      <a:pt x="0" y="2550"/>
                      <a:pt x="215" y="3038"/>
                      <a:pt x="584" y="3419"/>
                    </a:cubicBezTo>
                    <a:cubicBezTo>
                      <a:pt x="977" y="3812"/>
                      <a:pt x="1477" y="4002"/>
                      <a:pt x="2000" y="4002"/>
                    </a:cubicBezTo>
                    <a:cubicBezTo>
                      <a:pt x="2501" y="4002"/>
                      <a:pt x="3024" y="3812"/>
                      <a:pt x="3417" y="3419"/>
                    </a:cubicBezTo>
                    <a:cubicBezTo>
                      <a:pt x="4072" y="2740"/>
                      <a:pt x="4167" y="1681"/>
                      <a:pt x="3620" y="883"/>
                    </a:cubicBezTo>
                    <a:cubicBezTo>
                      <a:pt x="3590" y="832"/>
                      <a:pt x="3543" y="807"/>
                      <a:pt x="3492" y="807"/>
                    </a:cubicBezTo>
                    <a:cubicBezTo>
                      <a:pt x="3459" y="807"/>
                      <a:pt x="3426" y="817"/>
                      <a:pt x="3394" y="835"/>
                    </a:cubicBezTo>
                    <a:cubicBezTo>
                      <a:pt x="3322" y="883"/>
                      <a:pt x="3310" y="978"/>
                      <a:pt x="3358" y="1062"/>
                    </a:cubicBezTo>
                    <a:cubicBezTo>
                      <a:pt x="3810" y="1728"/>
                      <a:pt x="3727" y="2621"/>
                      <a:pt x="3155" y="3193"/>
                    </a:cubicBezTo>
                    <a:lnTo>
                      <a:pt x="3132" y="3228"/>
                    </a:lnTo>
                    <a:lnTo>
                      <a:pt x="3132" y="3217"/>
                    </a:lnTo>
                    <a:cubicBezTo>
                      <a:pt x="3132" y="3014"/>
                      <a:pt x="3024" y="2859"/>
                      <a:pt x="2858" y="2776"/>
                    </a:cubicBezTo>
                    <a:lnTo>
                      <a:pt x="2477" y="2586"/>
                    </a:lnTo>
                    <a:lnTo>
                      <a:pt x="2477" y="2574"/>
                    </a:lnTo>
                    <a:lnTo>
                      <a:pt x="2477" y="2336"/>
                    </a:lnTo>
                    <a:cubicBezTo>
                      <a:pt x="2679" y="2181"/>
                      <a:pt x="2798" y="1943"/>
                      <a:pt x="2798" y="1681"/>
                    </a:cubicBezTo>
                    <a:lnTo>
                      <a:pt x="2798" y="1347"/>
                    </a:lnTo>
                    <a:cubicBezTo>
                      <a:pt x="2798" y="990"/>
                      <a:pt x="2501" y="692"/>
                      <a:pt x="2143" y="692"/>
                    </a:cubicBezTo>
                    <a:lnTo>
                      <a:pt x="1822" y="692"/>
                    </a:lnTo>
                    <a:cubicBezTo>
                      <a:pt x="1465" y="692"/>
                      <a:pt x="1167" y="990"/>
                      <a:pt x="1167" y="1347"/>
                    </a:cubicBezTo>
                    <a:lnTo>
                      <a:pt x="1167" y="1681"/>
                    </a:lnTo>
                    <a:cubicBezTo>
                      <a:pt x="1167" y="1943"/>
                      <a:pt x="1298" y="2181"/>
                      <a:pt x="1489" y="2336"/>
                    </a:cubicBezTo>
                    <a:lnTo>
                      <a:pt x="1489" y="2574"/>
                    </a:lnTo>
                    <a:lnTo>
                      <a:pt x="1489" y="2586"/>
                    </a:lnTo>
                    <a:lnTo>
                      <a:pt x="1108" y="2776"/>
                    </a:lnTo>
                    <a:cubicBezTo>
                      <a:pt x="941" y="2871"/>
                      <a:pt x="834" y="3038"/>
                      <a:pt x="834" y="3217"/>
                    </a:cubicBezTo>
                    <a:lnTo>
                      <a:pt x="834" y="3228"/>
                    </a:lnTo>
                    <a:lnTo>
                      <a:pt x="810" y="3193"/>
                    </a:lnTo>
                    <a:cubicBezTo>
                      <a:pt x="500" y="2883"/>
                      <a:pt x="322" y="2455"/>
                      <a:pt x="322" y="2002"/>
                    </a:cubicBezTo>
                    <a:cubicBezTo>
                      <a:pt x="322" y="1562"/>
                      <a:pt x="500" y="1133"/>
                      <a:pt x="810" y="812"/>
                    </a:cubicBezTo>
                    <a:cubicBezTo>
                      <a:pt x="1139" y="489"/>
                      <a:pt x="1566" y="326"/>
                      <a:pt x="1996" y="326"/>
                    </a:cubicBezTo>
                    <a:cubicBezTo>
                      <a:pt x="2328" y="326"/>
                      <a:pt x="2662" y="424"/>
                      <a:pt x="2953" y="621"/>
                    </a:cubicBezTo>
                    <a:cubicBezTo>
                      <a:pt x="2980" y="639"/>
                      <a:pt x="3012" y="649"/>
                      <a:pt x="3043" y="649"/>
                    </a:cubicBezTo>
                    <a:cubicBezTo>
                      <a:pt x="3092" y="649"/>
                      <a:pt x="3143" y="625"/>
                      <a:pt x="3179" y="573"/>
                    </a:cubicBezTo>
                    <a:cubicBezTo>
                      <a:pt x="3215" y="502"/>
                      <a:pt x="3203" y="419"/>
                      <a:pt x="3132" y="359"/>
                    </a:cubicBezTo>
                    <a:cubicBezTo>
                      <a:pt x="2793" y="118"/>
                      <a:pt x="2401" y="0"/>
                      <a:pt x="2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2"/>
              <p:cNvSpPr/>
              <p:nvPr/>
            </p:nvSpPr>
            <p:spPr>
              <a:xfrm>
                <a:off x="3343056" y="1749290"/>
                <a:ext cx="41729" cy="41729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1" extrusionOk="0">
                    <a:moveTo>
                      <a:pt x="656" y="0"/>
                    </a:moveTo>
                    <a:cubicBezTo>
                      <a:pt x="299" y="0"/>
                      <a:pt x="1" y="298"/>
                      <a:pt x="1" y="655"/>
                    </a:cubicBezTo>
                    <a:cubicBezTo>
                      <a:pt x="1" y="1013"/>
                      <a:pt x="299" y="1310"/>
                      <a:pt x="656" y="1310"/>
                    </a:cubicBezTo>
                    <a:cubicBezTo>
                      <a:pt x="1013" y="1310"/>
                      <a:pt x="1311" y="1013"/>
                      <a:pt x="1311" y="655"/>
                    </a:cubicBezTo>
                    <a:cubicBezTo>
                      <a:pt x="1299" y="560"/>
                      <a:pt x="1227" y="501"/>
                      <a:pt x="1144" y="501"/>
                    </a:cubicBezTo>
                    <a:cubicBezTo>
                      <a:pt x="1061" y="501"/>
                      <a:pt x="1001" y="572"/>
                      <a:pt x="1001" y="643"/>
                    </a:cubicBezTo>
                    <a:cubicBezTo>
                      <a:pt x="1001" y="834"/>
                      <a:pt x="846" y="989"/>
                      <a:pt x="656" y="989"/>
                    </a:cubicBezTo>
                    <a:cubicBezTo>
                      <a:pt x="465" y="989"/>
                      <a:pt x="310" y="834"/>
                      <a:pt x="310" y="643"/>
                    </a:cubicBezTo>
                    <a:cubicBezTo>
                      <a:pt x="310" y="453"/>
                      <a:pt x="465" y="298"/>
                      <a:pt x="656" y="298"/>
                    </a:cubicBezTo>
                    <a:cubicBezTo>
                      <a:pt x="751" y="298"/>
                      <a:pt x="811" y="227"/>
                      <a:pt x="811" y="155"/>
                    </a:cubicBezTo>
                    <a:cubicBezTo>
                      <a:pt x="811" y="84"/>
                      <a:pt x="727" y="0"/>
                      <a:pt x="6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2"/>
              <p:cNvSpPr/>
              <p:nvPr/>
            </p:nvSpPr>
            <p:spPr>
              <a:xfrm>
                <a:off x="3417347" y="1749290"/>
                <a:ext cx="41729" cy="41729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1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3"/>
                      <a:pt x="298" y="1310"/>
                      <a:pt x="655" y="1310"/>
                    </a:cubicBezTo>
                    <a:cubicBezTo>
                      <a:pt x="1013" y="1310"/>
                      <a:pt x="1310" y="1013"/>
                      <a:pt x="1310" y="655"/>
                    </a:cubicBezTo>
                    <a:cubicBezTo>
                      <a:pt x="1298" y="560"/>
                      <a:pt x="1239" y="501"/>
                      <a:pt x="1155" y="501"/>
                    </a:cubicBezTo>
                    <a:cubicBezTo>
                      <a:pt x="1060" y="501"/>
                      <a:pt x="1001" y="572"/>
                      <a:pt x="1001" y="643"/>
                    </a:cubicBezTo>
                    <a:cubicBezTo>
                      <a:pt x="1001" y="834"/>
                      <a:pt x="858" y="989"/>
                      <a:pt x="655" y="989"/>
                    </a:cubicBezTo>
                    <a:cubicBezTo>
                      <a:pt x="465" y="989"/>
                      <a:pt x="322" y="834"/>
                      <a:pt x="322" y="643"/>
                    </a:cubicBezTo>
                    <a:cubicBezTo>
                      <a:pt x="322" y="453"/>
                      <a:pt x="465" y="298"/>
                      <a:pt x="655" y="298"/>
                    </a:cubicBezTo>
                    <a:cubicBezTo>
                      <a:pt x="751" y="298"/>
                      <a:pt x="810" y="227"/>
                      <a:pt x="810" y="155"/>
                    </a:cubicBezTo>
                    <a:cubicBezTo>
                      <a:pt x="810" y="84"/>
                      <a:pt x="739" y="0"/>
                      <a:pt x="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2"/>
              <p:cNvSpPr/>
              <p:nvPr/>
            </p:nvSpPr>
            <p:spPr>
              <a:xfrm>
                <a:off x="3464710" y="1536315"/>
                <a:ext cx="41729" cy="4131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298" extrusionOk="0">
                    <a:moveTo>
                      <a:pt x="156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38"/>
                      <a:pt x="84" y="298"/>
                      <a:pt x="156" y="298"/>
                    </a:cubicBezTo>
                    <a:cubicBezTo>
                      <a:pt x="620" y="298"/>
                      <a:pt x="1001" y="667"/>
                      <a:pt x="1001" y="1143"/>
                    </a:cubicBezTo>
                    <a:cubicBezTo>
                      <a:pt x="1001" y="1238"/>
                      <a:pt x="1072" y="1298"/>
                      <a:pt x="1156" y="1298"/>
                    </a:cubicBezTo>
                    <a:cubicBezTo>
                      <a:pt x="1239" y="1298"/>
                      <a:pt x="1299" y="1215"/>
                      <a:pt x="1299" y="1143"/>
                    </a:cubicBezTo>
                    <a:cubicBezTo>
                      <a:pt x="1311" y="524"/>
                      <a:pt x="799" y="0"/>
                      <a:pt x="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2"/>
              <p:cNvSpPr/>
              <p:nvPr/>
            </p:nvSpPr>
            <p:spPr>
              <a:xfrm>
                <a:off x="3464710" y="1515085"/>
                <a:ext cx="6334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1965" extrusionOk="0">
                    <a:moveTo>
                      <a:pt x="156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39"/>
                      <a:pt x="84" y="298"/>
                      <a:pt x="156" y="298"/>
                    </a:cubicBezTo>
                    <a:cubicBezTo>
                      <a:pt x="989" y="298"/>
                      <a:pt x="1668" y="977"/>
                      <a:pt x="1668" y="1810"/>
                    </a:cubicBezTo>
                    <a:cubicBezTo>
                      <a:pt x="1668" y="1905"/>
                      <a:pt x="1751" y="1965"/>
                      <a:pt x="1822" y="1965"/>
                    </a:cubicBezTo>
                    <a:cubicBezTo>
                      <a:pt x="1894" y="1965"/>
                      <a:pt x="1965" y="1882"/>
                      <a:pt x="1965" y="1810"/>
                    </a:cubicBezTo>
                    <a:cubicBezTo>
                      <a:pt x="1989" y="810"/>
                      <a:pt x="1168" y="0"/>
                      <a:pt x="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6" name="Google Shape;826;p32"/>
          <p:cNvSpPr txBox="1"/>
          <p:nvPr/>
        </p:nvSpPr>
        <p:spPr>
          <a:xfrm>
            <a:off x="3084150" y="1178275"/>
            <a:ext cx="297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CONNECTIVITY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827" name="Google Shape;827;p32"/>
          <p:cNvGrpSpPr/>
          <p:nvPr/>
        </p:nvGrpSpPr>
        <p:grpSpPr>
          <a:xfrm>
            <a:off x="713225" y="3511645"/>
            <a:ext cx="2210100" cy="739636"/>
            <a:chOff x="713225" y="3511645"/>
            <a:chExt cx="2210100" cy="739636"/>
          </a:xfrm>
        </p:grpSpPr>
        <p:sp>
          <p:nvSpPr>
            <p:cNvPr id="828" name="Google Shape;828;p32"/>
            <p:cNvSpPr txBox="1"/>
            <p:nvPr/>
          </p:nvSpPr>
          <p:spPr>
            <a:xfrm>
              <a:off x="713225" y="3511645"/>
              <a:ext cx="2210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SATURN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829" name="Google Shape;829;p32"/>
            <p:cNvSpPr txBox="1"/>
            <p:nvPr/>
          </p:nvSpPr>
          <p:spPr>
            <a:xfrm>
              <a:off x="713225" y="3766781"/>
              <a:ext cx="22101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Saturn is not the only planet with rings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830" name="Google Shape;830;p32"/>
          <p:cNvGrpSpPr/>
          <p:nvPr/>
        </p:nvGrpSpPr>
        <p:grpSpPr>
          <a:xfrm>
            <a:off x="713225" y="1827295"/>
            <a:ext cx="2210100" cy="739636"/>
            <a:chOff x="6227650" y="1827295"/>
            <a:chExt cx="2210100" cy="739636"/>
          </a:xfrm>
        </p:grpSpPr>
        <p:sp>
          <p:nvSpPr>
            <p:cNvPr id="831" name="Google Shape;831;p32"/>
            <p:cNvSpPr txBox="1"/>
            <p:nvPr/>
          </p:nvSpPr>
          <p:spPr>
            <a:xfrm>
              <a:off x="6227650" y="1827295"/>
              <a:ext cx="2210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NEPTUNE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832" name="Google Shape;832;p32"/>
            <p:cNvSpPr txBox="1"/>
            <p:nvPr/>
          </p:nvSpPr>
          <p:spPr>
            <a:xfrm>
              <a:off x="6227650" y="2082431"/>
              <a:ext cx="22101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Neptune is the farthest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833" name="Google Shape;833;p32"/>
          <p:cNvSpPr txBox="1"/>
          <p:nvPr/>
        </p:nvSpPr>
        <p:spPr>
          <a:xfrm>
            <a:off x="3693228" y="1826813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01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834" name="Google Shape;834;p32"/>
          <p:cNvGrpSpPr/>
          <p:nvPr/>
        </p:nvGrpSpPr>
        <p:grpSpPr>
          <a:xfrm>
            <a:off x="6213989" y="3511645"/>
            <a:ext cx="2210100" cy="739636"/>
            <a:chOff x="6178314" y="2669470"/>
            <a:chExt cx="2210100" cy="739636"/>
          </a:xfrm>
        </p:grpSpPr>
        <p:sp>
          <p:nvSpPr>
            <p:cNvPr id="835" name="Google Shape;835;p32"/>
            <p:cNvSpPr txBox="1"/>
            <p:nvPr/>
          </p:nvSpPr>
          <p:spPr>
            <a:xfrm>
              <a:off x="6178314" y="2669470"/>
              <a:ext cx="2210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JUPITER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836" name="Google Shape;836;p32"/>
            <p:cNvSpPr txBox="1"/>
            <p:nvPr/>
          </p:nvSpPr>
          <p:spPr>
            <a:xfrm>
              <a:off x="6178314" y="2924606"/>
              <a:ext cx="22101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Jupiter is the biggest planet of them all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837" name="Google Shape;837;p32"/>
          <p:cNvSpPr txBox="1"/>
          <p:nvPr/>
        </p:nvSpPr>
        <p:spPr>
          <a:xfrm>
            <a:off x="3948213" y="3112144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03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838" name="Google Shape;838;p32"/>
          <p:cNvCxnSpPr>
            <a:stCxn id="831" idx="3"/>
            <a:endCxn id="798" idx="2"/>
          </p:cNvCxnSpPr>
          <p:nvPr/>
        </p:nvCxnSpPr>
        <p:spPr>
          <a:xfrm>
            <a:off x="2923325" y="2055895"/>
            <a:ext cx="552000" cy="169200"/>
          </a:xfrm>
          <a:prstGeom prst="bentConnector3">
            <a:avLst>
              <a:gd name="adj1" fmla="val 50009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839" name="Google Shape;839;p32"/>
          <p:cNvCxnSpPr>
            <a:stCxn id="828" idx="3"/>
            <a:endCxn id="795" idx="2"/>
          </p:cNvCxnSpPr>
          <p:nvPr/>
        </p:nvCxnSpPr>
        <p:spPr>
          <a:xfrm rot="10800000" flipH="1">
            <a:off x="2923325" y="3517945"/>
            <a:ext cx="552000" cy="2223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840" name="Google Shape;840;p32"/>
          <p:cNvCxnSpPr>
            <a:stCxn id="796" idx="6"/>
            <a:endCxn id="835" idx="0"/>
          </p:cNvCxnSpPr>
          <p:nvPr/>
        </p:nvCxnSpPr>
        <p:spPr>
          <a:xfrm>
            <a:off x="6454478" y="2744076"/>
            <a:ext cx="864600" cy="7677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33"/>
          <p:cNvSpPr/>
          <p:nvPr/>
        </p:nvSpPr>
        <p:spPr>
          <a:xfrm>
            <a:off x="921805" y="1789730"/>
            <a:ext cx="1117800" cy="1117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3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sp>
        <p:nvSpPr>
          <p:cNvPr id="847" name="Google Shape;847;p33"/>
          <p:cNvSpPr txBox="1"/>
          <p:nvPr/>
        </p:nvSpPr>
        <p:spPr>
          <a:xfrm>
            <a:off x="2844250" y="1178275"/>
            <a:ext cx="3512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INTERNET CONSUMPTION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848" name="Google Shape;848;p33"/>
          <p:cNvGrpSpPr/>
          <p:nvPr/>
        </p:nvGrpSpPr>
        <p:grpSpPr>
          <a:xfrm>
            <a:off x="2323538" y="1978820"/>
            <a:ext cx="2210100" cy="739636"/>
            <a:chOff x="6227650" y="1827295"/>
            <a:chExt cx="2210100" cy="739636"/>
          </a:xfrm>
        </p:grpSpPr>
        <p:sp>
          <p:nvSpPr>
            <p:cNvPr id="849" name="Google Shape;849;p33"/>
            <p:cNvSpPr txBox="1"/>
            <p:nvPr/>
          </p:nvSpPr>
          <p:spPr>
            <a:xfrm>
              <a:off x="6227650" y="1827295"/>
              <a:ext cx="2210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NEPTUNE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850" name="Google Shape;850;p33"/>
            <p:cNvSpPr txBox="1"/>
            <p:nvPr/>
          </p:nvSpPr>
          <p:spPr>
            <a:xfrm>
              <a:off x="6227650" y="2082431"/>
              <a:ext cx="22101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Neptune is the farthest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851" name="Google Shape;851;p33"/>
          <p:cNvGrpSpPr/>
          <p:nvPr/>
        </p:nvGrpSpPr>
        <p:grpSpPr>
          <a:xfrm>
            <a:off x="2323538" y="3445295"/>
            <a:ext cx="2210100" cy="739636"/>
            <a:chOff x="6227650" y="1827295"/>
            <a:chExt cx="2210100" cy="739636"/>
          </a:xfrm>
        </p:grpSpPr>
        <p:sp>
          <p:nvSpPr>
            <p:cNvPr id="852" name="Google Shape;852;p33"/>
            <p:cNvSpPr txBox="1"/>
            <p:nvPr/>
          </p:nvSpPr>
          <p:spPr>
            <a:xfrm>
              <a:off x="6227650" y="1827295"/>
              <a:ext cx="2210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VENUS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853" name="Google Shape;853;p33"/>
            <p:cNvSpPr txBox="1"/>
            <p:nvPr/>
          </p:nvSpPr>
          <p:spPr>
            <a:xfrm>
              <a:off x="6227650" y="2082431"/>
              <a:ext cx="22101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Venus is the second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854" name="Google Shape;854;p33"/>
          <p:cNvGrpSpPr/>
          <p:nvPr/>
        </p:nvGrpSpPr>
        <p:grpSpPr>
          <a:xfrm>
            <a:off x="6220663" y="1978820"/>
            <a:ext cx="2210100" cy="739636"/>
            <a:chOff x="6227650" y="1827295"/>
            <a:chExt cx="2210100" cy="739636"/>
          </a:xfrm>
        </p:grpSpPr>
        <p:sp>
          <p:nvSpPr>
            <p:cNvPr id="855" name="Google Shape;855;p33"/>
            <p:cNvSpPr txBox="1"/>
            <p:nvPr/>
          </p:nvSpPr>
          <p:spPr>
            <a:xfrm>
              <a:off x="6227650" y="1827295"/>
              <a:ext cx="2210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MERCURY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856" name="Google Shape;856;p33"/>
            <p:cNvSpPr txBox="1"/>
            <p:nvPr/>
          </p:nvSpPr>
          <p:spPr>
            <a:xfrm>
              <a:off x="6227650" y="2082431"/>
              <a:ext cx="22101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Mercury is the closest planet to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857" name="Google Shape;857;p33"/>
          <p:cNvGrpSpPr/>
          <p:nvPr/>
        </p:nvGrpSpPr>
        <p:grpSpPr>
          <a:xfrm>
            <a:off x="6220663" y="3445295"/>
            <a:ext cx="2210100" cy="739636"/>
            <a:chOff x="6227650" y="1827295"/>
            <a:chExt cx="2210100" cy="739636"/>
          </a:xfrm>
        </p:grpSpPr>
        <p:sp>
          <p:nvSpPr>
            <p:cNvPr id="858" name="Google Shape;858;p33"/>
            <p:cNvSpPr txBox="1"/>
            <p:nvPr/>
          </p:nvSpPr>
          <p:spPr>
            <a:xfrm>
              <a:off x="6227650" y="1827295"/>
              <a:ext cx="2210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JUPITER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859" name="Google Shape;859;p33"/>
            <p:cNvSpPr txBox="1"/>
            <p:nvPr/>
          </p:nvSpPr>
          <p:spPr>
            <a:xfrm>
              <a:off x="6227650" y="2082431"/>
              <a:ext cx="22101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Jupiter is the biggest planet of them all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860" name="Google Shape;860;p33"/>
          <p:cNvGrpSpPr/>
          <p:nvPr/>
        </p:nvGrpSpPr>
        <p:grpSpPr>
          <a:xfrm rot="10800000">
            <a:off x="996349" y="1865990"/>
            <a:ext cx="968415" cy="965268"/>
            <a:chOff x="6039282" y="1042577"/>
            <a:chExt cx="734315" cy="731929"/>
          </a:xfrm>
        </p:grpSpPr>
        <p:sp>
          <p:nvSpPr>
            <p:cNvPr id="861" name="Google Shape;861;p33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3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3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3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3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3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3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3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3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3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3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3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3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3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3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3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3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2" name="Google Shape;882;p33"/>
          <p:cNvSpPr/>
          <p:nvPr/>
        </p:nvSpPr>
        <p:spPr>
          <a:xfrm>
            <a:off x="921423" y="3256205"/>
            <a:ext cx="1117800" cy="1117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" name="Google Shape;883;p33"/>
          <p:cNvGrpSpPr/>
          <p:nvPr/>
        </p:nvGrpSpPr>
        <p:grpSpPr>
          <a:xfrm rot="10800000">
            <a:off x="995967" y="3332465"/>
            <a:ext cx="968415" cy="965268"/>
            <a:chOff x="6039282" y="1042577"/>
            <a:chExt cx="734315" cy="731929"/>
          </a:xfrm>
        </p:grpSpPr>
        <p:sp>
          <p:nvSpPr>
            <p:cNvPr id="884" name="Google Shape;884;p33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5" name="Google Shape;905;p33"/>
          <p:cNvSpPr/>
          <p:nvPr/>
        </p:nvSpPr>
        <p:spPr>
          <a:xfrm>
            <a:off x="4818971" y="1789750"/>
            <a:ext cx="1117800" cy="1117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" name="Google Shape;906;p33"/>
          <p:cNvGrpSpPr/>
          <p:nvPr/>
        </p:nvGrpSpPr>
        <p:grpSpPr>
          <a:xfrm rot="10800000">
            <a:off x="4893870" y="1866101"/>
            <a:ext cx="968342" cy="965195"/>
            <a:chOff x="6039282" y="1042577"/>
            <a:chExt cx="734315" cy="731929"/>
          </a:xfrm>
        </p:grpSpPr>
        <p:sp>
          <p:nvSpPr>
            <p:cNvPr id="907" name="Google Shape;907;p33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8" name="Google Shape;928;p33"/>
          <p:cNvSpPr/>
          <p:nvPr/>
        </p:nvSpPr>
        <p:spPr>
          <a:xfrm>
            <a:off x="4819333" y="3256205"/>
            <a:ext cx="1117800" cy="1117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9" name="Google Shape;929;p33"/>
          <p:cNvGrpSpPr/>
          <p:nvPr/>
        </p:nvGrpSpPr>
        <p:grpSpPr>
          <a:xfrm rot="10800000">
            <a:off x="4893877" y="3332465"/>
            <a:ext cx="968415" cy="965268"/>
            <a:chOff x="6039282" y="1042577"/>
            <a:chExt cx="734315" cy="731929"/>
          </a:xfrm>
        </p:grpSpPr>
        <p:sp>
          <p:nvSpPr>
            <p:cNvPr id="930" name="Google Shape;930;p33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1" name="Google Shape;951;p33"/>
          <p:cNvSpPr txBox="1"/>
          <p:nvPr/>
        </p:nvSpPr>
        <p:spPr>
          <a:xfrm>
            <a:off x="1114592" y="2120038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10%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52" name="Google Shape;952;p33"/>
          <p:cNvSpPr txBox="1"/>
          <p:nvPr/>
        </p:nvSpPr>
        <p:spPr>
          <a:xfrm>
            <a:off x="1114167" y="3586513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50%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53" name="Google Shape;953;p33"/>
          <p:cNvSpPr txBox="1"/>
          <p:nvPr/>
        </p:nvSpPr>
        <p:spPr>
          <a:xfrm>
            <a:off x="5011292" y="2120038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25%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54" name="Google Shape;954;p33"/>
          <p:cNvSpPr txBox="1"/>
          <p:nvPr/>
        </p:nvSpPr>
        <p:spPr>
          <a:xfrm>
            <a:off x="5011717" y="3586513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75%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55" name="Google Shape;955;p33"/>
          <p:cNvSpPr/>
          <p:nvPr/>
        </p:nvSpPr>
        <p:spPr>
          <a:xfrm>
            <a:off x="4685949" y="1651313"/>
            <a:ext cx="1394700" cy="1394700"/>
          </a:xfrm>
          <a:prstGeom prst="blockArc">
            <a:avLst>
              <a:gd name="adj1" fmla="val 16194309"/>
              <a:gd name="adj2" fmla="val 16375"/>
              <a:gd name="adj3" fmla="val 976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3"/>
          <p:cNvSpPr/>
          <p:nvPr/>
        </p:nvSpPr>
        <p:spPr>
          <a:xfrm>
            <a:off x="4685913" y="3117763"/>
            <a:ext cx="1394700" cy="1394700"/>
          </a:xfrm>
          <a:prstGeom prst="blockArc">
            <a:avLst>
              <a:gd name="adj1" fmla="val 16194340"/>
              <a:gd name="adj2" fmla="val 10277597"/>
              <a:gd name="adj3" fmla="val 977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33"/>
          <p:cNvSpPr/>
          <p:nvPr/>
        </p:nvSpPr>
        <p:spPr>
          <a:xfrm>
            <a:off x="783363" y="1643563"/>
            <a:ext cx="1394700" cy="1394700"/>
          </a:xfrm>
          <a:prstGeom prst="blockArc">
            <a:avLst>
              <a:gd name="adj1" fmla="val 16196372"/>
              <a:gd name="adj2" fmla="val 17549245"/>
              <a:gd name="adj3" fmla="val 1109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33"/>
          <p:cNvSpPr/>
          <p:nvPr/>
        </p:nvSpPr>
        <p:spPr>
          <a:xfrm>
            <a:off x="783374" y="3117763"/>
            <a:ext cx="1394700" cy="1394700"/>
          </a:xfrm>
          <a:prstGeom prst="blockArc">
            <a:avLst>
              <a:gd name="adj1" fmla="val 16160265"/>
              <a:gd name="adj2" fmla="val 5399071"/>
              <a:gd name="adj3" fmla="val 1008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Aft>
                <a:spcPts val="600"/>
              </a:spcAft>
            </a:pPr>
            <a:r>
              <a:rPr lang="en-US" sz="2000" dirty="0"/>
              <a:t>Can emotion be accurately detected by Convolutional Neural Networks (CNN)?</a:t>
            </a:r>
          </a:p>
          <a:p>
            <a:pPr lvl="0">
              <a:spcAft>
                <a:spcPts val="600"/>
              </a:spcAft>
            </a:pPr>
            <a:r>
              <a:rPr lang="en-US" sz="2000" dirty="0"/>
              <a:t>Facial emotion delivers non verbal communication cues.</a:t>
            </a:r>
          </a:p>
          <a:p>
            <a:pPr lvl="0">
              <a:spcAft>
                <a:spcPts val="600"/>
              </a:spcAft>
            </a:pPr>
            <a:r>
              <a:rPr lang="en-US" sz="2000" dirty="0"/>
              <a:t>Potentially assist with security: Predict dangerous behaviors by reading emotions.</a:t>
            </a:r>
          </a:p>
          <a:p>
            <a:pPr lvl="0">
              <a:spcAft>
                <a:spcPts val="600"/>
              </a:spcAft>
            </a:pPr>
            <a:r>
              <a:rPr lang="en-US" sz="2000" dirty="0"/>
              <a:t>Detect emotional response of customers to advertisement.</a:t>
            </a:r>
          </a:p>
          <a:p>
            <a:pPr lvl="0"/>
            <a:endParaRPr lang="en-US" dirty="0"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PROBLEM DEFINITION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DB13D6-BBC0-E7B3-D356-B41F6C872844}"/>
              </a:ext>
            </a:extLst>
          </p:cNvPr>
          <p:cNvGrpSpPr/>
          <p:nvPr/>
        </p:nvGrpSpPr>
        <p:grpSpPr>
          <a:xfrm>
            <a:off x="2794203" y="3385750"/>
            <a:ext cx="3432025" cy="1575488"/>
            <a:chOff x="2598072" y="3379571"/>
            <a:chExt cx="3125614" cy="15341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948C45C-BBC3-0037-7422-4BBA1F682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8072" y="3379571"/>
              <a:ext cx="1562807" cy="153416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6DE8235-8599-6D0C-3246-68D6C3456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0879" y="3379571"/>
              <a:ext cx="809814" cy="15341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0C3D78-76F9-3335-5C17-178422F18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2249" y="3379571"/>
              <a:ext cx="791437" cy="153417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201FE41-6A01-5F6F-A2B0-01CAC21E2A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5627" y="3432154"/>
            <a:ext cx="508513" cy="20691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4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sp>
        <p:nvSpPr>
          <p:cNvPr id="964" name="Google Shape;964;p34"/>
          <p:cNvSpPr txBox="1"/>
          <p:nvPr/>
        </p:nvSpPr>
        <p:spPr>
          <a:xfrm>
            <a:off x="3402450" y="2594817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TYPES OF AIs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965" name="Google Shape;965;p34"/>
          <p:cNvGrpSpPr/>
          <p:nvPr/>
        </p:nvGrpSpPr>
        <p:grpSpPr>
          <a:xfrm>
            <a:off x="4369277" y="3052189"/>
            <a:ext cx="405446" cy="457217"/>
            <a:chOff x="2206122" y="3360748"/>
            <a:chExt cx="308183" cy="347561"/>
          </a:xfrm>
        </p:grpSpPr>
        <p:sp>
          <p:nvSpPr>
            <p:cNvPr id="966" name="Google Shape;966;p34"/>
            <p:cNvSpPr/>
            <p:nvPr/>
          </p:nvSpPr>
          <p:spPr>
            <a:xfrm>
              <a:off x="2206122" y="3543859"/>
              <a:ext cx="199932" cy="164451"/>
            </a:xfrm>
            <a:custGeom>
              <a:avLst/>
              <a:gdLst/>
              <a:ahLst/>
              <a:cxnLst/>
              <a:rect l="l" t="t" r="r" b="b"/>
              <a:pathLst>
                <a:path w="6311" h="5191" extrusionOk="0">
                  <a:moveTo>
                    <a:pt x="289" y="1"/>
                  </a:moveTo>
                  <a:cubicBezTo>
                    <a:pt x="219" y="1"/>
                    <a:pt x="162" y="52"/>
                    <a:pt x="143" y="118"/>
                  </a:cubicBezTo>
                  <a:cubicBezTo>
                    <a:pt x="48" y="476"/>
                    <a:pt x="0" y="845"/>
                    <a:pt x="0" y="1214"/>
                  </a:cubicBezTo>
                  <a:cubicBezTo>
                    <a:pt x="0" y="3405"/>
                    <a:pt x="1786" y="5191"/>
                    <a:pt x="3977" y="5191"/>
                  </a:cubicBezTo>
                  <a:cubicBezTo>
                    <a:pt x="4787" y="5191"/>
                    <a:pt x="5584" y="4941"/>
                    <a:pt x="6251" y="4476"/>
                  </a:cubicBezTo>
                  <a:cubicBezTo>
                    <a:pt x="6275" y="4429"/>
                    <a:pt x="6311" y="4321"/>
                    <a:pt x="6251" y="4250"/>
                  </a:cubicBezTo>
                  <a:cubicBezTo>
                    <a:pt x="6221" y="4204"/>
                    <a:pt x="6166" y="4183"/>
                    <a:pt x="6111" y="4183"/>
                  </a:cubicBezTo>
                  <a:cubicBezTo>
                    <a:pt x="6081" y="4183"/>
                    <a:pt x="6050" y="4189"/>
                    <a:pt x="6025" y="4202"/>
                  </a:cubicBezTo>
                  <a:cubicBezTo>
                    <a:pt x="5418" y="4643"/>
                    <a:pt x="4691" y="4857"/>
                    <a:pt x="3941" y="4857"/>
                  </a:cubicBezTo>
                  <a:cubicBezTo>
                    <a:pt x="1929" y="4857"/>
                    <a:pt x="298" y="3226"/>
                    <a:pt x="298" y="1214"/>
                  </a:cubicBezTo>
                  <a:cubicBezTo>
                    <a:pt x="298" y="869"/>
                    <a:pt x="346" y="535"/>
                    <a:pt x="441" y="202"/>
                  </a:cubicBezTo>
                  <a:cubicBezTo>
                    <a:pt x="477" y="118"/>
                    <a:pt x="417" y="23"/>
                    <a:pt x="346" y="11"/>
                  </a:cubicBezTo>
                  <a:cubicBezTo>
                    <a:pt x="326" y="4"/>
                    <a:pt x="307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2216291" y="3360748"/>
              <a:ext cx="298014" cy="312872"/>
            </a:xfrm>
            <a:custGeom>
              <a:avLst/>
              <a:gdLst/>
              <a:ahLst/>
              <a:cxnLst/>
              <a:rect l="l" t="t" r="r" b="b"/>
              <a:pathLst>
                <a:path w="9407" h="9876" extrusionOk="0">
                  <a:moveTo>
                    <a:pt x="6830" y="0"/>
                  </a:moveTo>
                  <a:cubicBezTo>
                    <a:pt x="6032" y="0"/>
                    <a:pt x="5248" y="384"/>
                    <a:pt x="4763" y="1100"/>
                  </a:cubicBezTo>
                  <a:cubicBezTo>
                    <a:pt x="4632" y="1315"/>
                    <a:pt x="4513" y="1529"/>
                    <a:pt x="4454" y="1791"/>
                  </a:cubicBezTo>
                  <a:cubicBezTo>
                    <a:pt x="4418" y="1874"/>
                    <a:pt x="4478" y="1969"/>
                    <a:pt x="4561" y="1981"/>
                  </a:cubicBezTo>
                  <a:cubicBezTo>
                    <a:pt x="4574" y="1985"/>
                    <a:pt x="4587" y="1987"/>
                    <a:pt x="4600" y="1987"/>
                  </a:cubicBezTo>
                  <a:cubicBezTo>
                    <a:pt x="4671" y="1987"/>
                    <a:pt x="4741" y="1935"/>
                    <a:pt x="4751" y="1874"/>
                  </a:cubicBezTo>
                  <a:cubicBezTo>
                    <a:pt x="4811" y="1672"/>
                    <a:pt x="4894" y="1469"/>
                    <a:pt x="5037" y="1279"/>
                  </a:cubicBezTo>
                  <a:cubicBezTo>
                    <a:pt x="5455" y="652"/>
                    <a:pt x="6135" y="315"/>
                    <a:pt x="6830" y="315"/>
                  </a:cubicBezTo>
                  <a:cubicBezTo>
                    <a:pt x="7244" y="315"/>
                    <a:pt x="7664" y="435"/>
                    <a:pt x="8037" y="684"/>
                  </a:cubicBezTo>
                  <a:cubicBezTo>
                    <a:pt x="8514" y="1017"/>
                    <a:pt x="8847" y="1481"/>
                    <a:pt x="8966" y="2065"/>
                  </a:cubicBezTo>
                  <a:cubicBezTo>
                    <a:pt x="9085" y="2636"/>
                    <a:pt x="8966" y="3220"/>
                    <a:pt x="8633" y="3684"/>
                  </a:cubicBezTo>
                  <a:cubicBezTo>
                    <a:pt x="8230" y="4289"/>
                    <a:pt x="7574" y="4641"/>
                    <a:pt x="6873" y="4641"/>
                  </a:cubicBezTo>
                  <a:cubicBezTo>
                    <a:pt x="6829" y="4641"/>
                    <a:pt x="6784" y="4639"/>
                    <a:pt x="6740" y="4636"/>
                  </a:cubicBezTo>
                  <a:lnTo>
                    <a:pt x="6716" y="4636"/>
                  </a:lnTo>
                  <a:cubicBezTo>
                    <a:pt x="6549" y="4625"/>
                    <a:pt x="6406" y="4613"/>
                    <a:pt x="6240" y="4565"/>
                  </a:cubicBezTo>
                  <a:cubicBezTo>
                    <a:pt x="6220" y="4560"/>
                    <a:pt x="6204" y="4557"/>
                    <a:pt x="6189" y="4557"/>
                  </a:cubicBezTo>
                  <a:cubicBezTo>
                    <a:pt x="6168" y="4557"/>
                    <a:pt x="6148" y="4563"/>
                    <a:pt x="6121" y="4577"/>
                  </a:cubicBezTo>
                  <a:lnTo>
                    <a:pt x="5120" y="5053"/>
                  </a:lnTo>
                  <a:lnTo>
                    <a:pt x="5168" y="3958"/>
                  </a:lnTo>
                  <a:cubicBezTo>
                    <a:pt x="5168" y="3910"/>
                    <a:pt x="5156" y="3886"/>
                    <a:pt x="5144" y="3851"/>
                  </a:cubicBezTo>
                  <a:cubicBezTo>
                    <a:pt x="4823" y="3470"/>
                    <a:pt x="4668" y="2993"/>
                    <a:pt x="4680" y="2481"/>
                  </a:cubicBezTo>
                  <a:cubicBezTo>
                    <a:pt x="4680" y="2398"/>
                    <a:pt x="4608" y="2315"/>
                    <a:pt x="4513" y="2315"/>
                  </a:cubicBezTo>
                  <a:cubicBezTo>
                    <a:pt x="4418" y="2315"/>
                    <a:pt x="4347" y="2398"/>
                    <a:pt x="4347" y="2481"/>
                  </a:cubicBezTo>
                  <a:cubicBezTo>
                    <a:pt x="4347" y="2708"/>
                    <a:pt x="4382" y="2934"/>
                    <a:pt x="4442" y="3136"/>
                  </a:cubicBezTo>
                  <a:cubicBezTo>
                    <a:pt x="4168" y="3077"/>
                    <a:pt x="3894" y="3053"/>
                    <a:pt x="3620" y="3053"/>
                  </a:cubicBezTo>
                  <a:cubicBezTo>
                    <a:pt x="2858" y="3053"/>
                    <a:pt x="2132" y="3255"/>
                    <a:pt x="1489" y="3660"/>
                  </a:cubicBezTo>
                  <a:cubicBezTo>
                    <a:pt x="882" y="4041"/>
                    <a:pt x="370" y="4601"/>
                    <a:pt x="48" y="5256"/>
                  </a:cubicBezTo>
                  <a:cubicBezTo>
                    <a:pt x="1" y="5327"/>
                    <a:pt x="48" y="5434"/>
                    <a:pt x="120" y="5458"/>
                  </a:cubicBezTo>
                  <a:cubicBezTo>
                    <a:pt x="156" y="5470"/>
                    <a:pt x="167" y="5470"/>
                    <a:pt x="191" y="5470"/>
                  </a:cubicBezTo>
                  <a:cubicBezTo>
                    <a:pt x="251" y="5470"/>
                    <a:pt x="322" y="5446"/>
                    <a:pt x="346" y="5387"/>
                  </a:cubicBezTo>
                  <a:cubicBezTo>
                    <a:pt x="965" y="4136"/>
                    <a:pt x="2227" y="3362"/>
                    <a:pt x="3620" y="3362"/>
                  </a:cubicBezTo>
                  <a:cubicBezTo>
                    <a:pt x="3942" y="3362"/>
                    <a:pt x="4263" y="3410"/>
                    <a:pt x="4573" y="3482"/>
                  </a:cubicBezTo>
                  <a:cubicBezTo>
                    <a:pt x="4644" y="3660"/>
                    <a:pt x="4751" y="3827"/>
                    <a:pt x="4859" y="3970"/>
                  </a:cubicBezTo>
                  <a:lnTo>
                    <a:pt x="4799" y="5279"/>
                  </a:lnTo>
                  <a:cubicBezTo>
                    <a:pt x="4799" y="5339"/>
                    <a:pt x="4823" y="5387"/>
                    <a:pt x="4870" y="5410"/>
                  </a:cubicBezTo>
                  <a:cubicBezTo>
                    <a:pt x="4894" y="5434"/>
                    <a:pt x="4930" y="5446"/>
                    <a:pt x="4954" y="5446"/>
                  </a:cubicBezTo>
                  <a:cubicBezTo>
                    <a:pt x="4989" y="5446"/>
                    <a:pt x="5001" y="5446"/>
                    <a:pt x="5037" y="5434"/>
                  </a:cubicBezTo>
                  <a:lnTo>
                    <a:pt x="6228" y="4875"/>
                  </a:lnTo>
                  <a:cubicBezTo>
                    <a:pt x="6359" y="4910"/>
                    <a:pt x="6502" y="4934"/>
                    <a:pt x="6644" y="4958"/>
                  </a:cubicBezTo>
                  <a:cubicBezTo>
                    <a:pt x="7061" y="5565"/>
                    <a:pt x="7264" y="6268"/>
                    <a:pt x="7264" y="7006"/>
                  </a:cubicBezTo>
                  <a:cubicBezTo>
                    <a:pt x="7264" y="7994"/>
                    <a:pt x="6883" y="8911"/>
                    <a:pt x="6180" y="9613"/>
                  </a:cubicBezTo>
                  <a:cubicBezTo>
                    <a:pt x="6121" y="9673"/>
                    <a:pt x="6121" y="9780"/>
                    <a:pt x="6180" y="9839"/>
                  </a:cubicBezTo>
                  <a:cubicBezTo>
                    <a:pt x="6204" y="9863"/>
                    <a:pt x="6252" y="9875"/>
                    <a:pt x="6299" y="9875"/>
                  </a:cubicBezTo>
                  <a:cubicBezTo>
                    <a:pt x="6347" y="9875"/>
                    <a:pt x="6371" y="9863"/>
                    <a:pt x="6418" y="9839"/>
                  </a:cubicBezTo>
                  <a:cubicBezTo>
                    <a:pt x="7192" y="9077"/>
                    <a:pt x="7609" y="8077"/>
                    <a:pt x="7609" y="7006"/>
                  </a:cubicBezTo>
                  <a:cubicBezTo>
                    <a:pt x="7609" y="6279"/>
                    <a:pt x="7418" y="5577"/>
                    <a:pt x="7037" y="4958"/>
                  </a:cubicBezTo>
                  <a:cubicBezTo>
                    <a:pt x="7787" y="4898"/>
                    <a:pt x="8490" y="4505"/>
                    <a:pt x="8930" y="3851"/>
                  </a:cubicBezTo>
                  <a:cubicBezTo>
                    <a:pt x="9276" y="3303"/>
                    <a:pt x="9407" y="2648"/>
                    <a:pt x="9276" y="1993"/>
                  </a:cubicBezTo>
                  <a:cubicBezTo>
                    <a:pt x="9145" y="1338"/>
                    <a:pt x="8776" y="791"/>
                    <a:pt x="8216" y="422"/>
                  </a:cubicBezTo>
                  <a:cubicBezTo>
                    <a:pt x="7789" y="137"/>
                    <a:pt x="7307" y="0"/>
                    <a:pt x="6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2392812" y="3401615"/>
              <a:ext cx="83033" cy="80372"/>
            </a:xfrm>
            <a:custGeom>
              <a:avLst/>
              <a:gdLst/>
              <a:ahLst/>
              <a:cxnLst/>
              <a:rect l="l" t="t" r="r" b="b"/>
              <a:pathLst>
                <a:path w="2621" h="2537" extrusionOk="0">
                  <a:moveTo>
                    <a:pt x="1608" y="334"/>
                  </a:moveTo>
                  <a:cubicBezTo>
                    <a:pt x="1775" y="334"/>
                    <a:pt x="1918" y="394"/>
                    <a:pt x="2037" y="513"/>
                  </a:cubicBezTo>
                  <a:cubicBezTo>
                    <a:pt x="2275" y="739"/>
                    <a:pt x="2275" y="1132"/>
                    <a:pt x="2037" y="1370"/>
                  </a:cubicBezTo>
                  <a:cubicBezTo>
                    <a:pt x="1918" y="1489"/>
                    <a:pt x="1763" y="1549"/>
                    <a:pt x="1608" y="1549"/>
                  </a:cubicBezTo>
                  <a:cubicBezTo>
                    <a:pt x="1453" y="1549"/>
                    <a:pt x="1299" y="1489"/>
                    <a:pt x="1180" y="1370"/>
                  </a:cubicBezTo>
                  <a:cubicBezTo>
                    <a:pt x="941" y="1132"/>
                    <a:pt x="941" y="751"/>
                    <a:pt x="1180" y="513"/>
                  </a:cubicBezTo>
                  <a:cubicBezTo>
                    <a:pt x="1299" y="394"/>
                    <a:pt x="1442" y="334"/>
                    <a:pt x="1608" y="334"/>
                  </a:cubicBezTo>
                  <a:close/>
                  <a:moveTo>
                    <a:pt x="1608" y="1"/>
                  </a:moveTo>
                  <a:cubicBezTo>
                    <a:pt x="1358" y="1"/>
                    <a:pt x="1120" y="108"/>
                    <a:pt x="953" y="275"/>
                  </a:cubicBezTo>
                  <a:cubicBezTo>
                    <a:pt x="620" y="596"/>
                    <a:pt x="596" y="1108"/>
                    <a:pt x="846" y="1477"/>
                  </a:cubicBezTo>
                  <a:lnTo>
                    <a:pt x="60" y="2263"/>
                  </a:lnTo>
                  <a:cubicBezTo>
                    <a:pt x="1" y="2322"/>
                    <a:pt x="1" y="2430"/>
                    <a:pt x="60" y="2489"/>
                  </a:cubicBezTo>
                  <a:cubicBezTo>
                    <a:pt x="84" y="2525"/>
                    <a:pt x="132" y="2537"/>
                    <a:pt x="179" y="2537"/>
                  </a:cubicBezTo>
                  <a:cubicBezTo>
                    <a:pt x="227" y="2537"/>
                    <a:pt x="263" y="2525"/>
                    <a:pt x="299" y="2489"/>
                  </a:cubicBezTo>
                  <a:lnTo>
                    <a:pt x="1084" y="1703"/>
                  </a:lnTo>
                  <a:cubicBezTo>
                    <a:pt x="1251" y="1822"/>
                    <a:pt x="1430" y="1870"/>
                    <a:pt x="1620" y="1870"/>
                  </a:cubicBezTo>
                  <a:cubicBezTo>
                    <a:pt x="1858" y="1870"/>
                    <a:pt x="2096" y="1775"/>
                    <a:pt x="2275" y="1596"/>
                  </a:cubicBezTo>
                  <a:cubicBezTo>
                    <a:pt x="2620" y="1227"/>
                    <a:pt x="2620" y="644"/>
                    <a:pt x="2263" y="275"/>
                  </a:cubicBezTo>
                  <a:cubicBezTo>
                    <a:pt x="2084" y="96"/>
                    <a:pt x="1846" y="1"/>
                    <a:pt x="1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2229502" y="3535147"/>
              <a:ext cx="201833" cy="94723"/>
            </a:xfrm>
            <a:custGeom>
              <a:avLst/>
              <a:gdLst/>
              <a:ahLst/>
              <a:cxnLst/>
              <a:rect l="l" t="t" r="r" b="b"/>
              <a:pathLst>
                <a:path w="6371" h="2990" extrusionOk="0">
                  <a:moveTo>
                    <a:pt x="3191" y="310"/>
                  </a:moveTo>
                  <a:cubicBezTo>
                    <a:pt x="3477" y="310"/>
                    <a:pt x="3751" y="346"/>
                    <a:pt x="4025" y="393"/>
                  </a:cubicBezTo>
                  <a:cubicBezTo>
                    <a:pt x="4191" y="584"/>
                    <a:pt x="4275" y="834"/>
                    <a:pt x="4275" y="1084"/>
                  </a:cubicBezTo>
                  <a:cubicBezTo>
                    <a:pt x="4275" y="1703"/>
                    <a:pt x="3787" y="2191"/>
                    <a:pt x="3179" y="2191"/>
                  </a:cubicBezTo>
                  <a:cubicBezTo>
                    <a:pt x="2560" y="2191"/>
                    <a:pt x="2072" y="1703"/>
                    <a:pt x="2072" y="1084"/>
                  </a:cubicBezTo>
                  <a:cubicBezTo>
                    <a:pt x="2108" y="846"/>
                    <a:pt x="2191" y="596"/>
                    <a:pt x="2358" y="393"/>
                  </a:cubicBezTo>
                  <a:cubicBezTo>
                    <a:pt x="2620" y="346"/>
                    <a:pt x="2906" y="310"/>
                    <a:pt x="3191" y="310"/>
                  </a:cubicBezTo>
                  <a:close/>
                  <a:moveTo>
                    <a:pt x="1905" y="489"/>
                  </a:moveTo>
                  <a:lnTo>
                    <a:pt x="1905" y="489"/>
                  </a:lnTo>
                  <a:cubicBezTo>
                    <a:pt x="1822" y="691"/>
                    <a:pt x="1775" y="894"/>
                    <a:pt x="1775" y="1108"/>
                  </a:cubicBezTo>
                  <a:cubicBezTo>
                    <a:pt x="1775" y="1894"/>
                    <a:pt x="2417" y="2513"/>
                    <a:pt x="3191" y="2513"/>
                  </a:cubicBezTo>
                  <a:cubicBezTo>
                    <a:pt x="3965" y="2513"/>
                    <a:pt x="4608" y="1882"/>
                    <a:pt x="4608" y="1108"/>
                  </a:cubicBezTo>
                  <a:cubicBezTo>
                    <a:pt x="4608" y="894"/>
                    <a:pt x="4561" y="691"/>
                    <a:pt x="4465" y="489"/>
                  </a:cubicBezTo>
                  <a:lnTo>
                    <a:pt x="4465" y="489"/>
                  </a:lnTo>
                  <a:cubicBezTo>
                    <a:pt x="5180" y="691"/>
                    <a:pt x="5751" y="1060"/>
                    <a:pt x="6001" y="1489"/>
                  </a:cubicBezTo>
                  <a:cubicBezTo>
                    <a:pt x="5620" y="2191"/>
                    <a:pt x="4465" y="2668"/>
                    <a:pt x="3203" y="2668"/>
                  </a:cubicBezTo>
                  <a:cubicBezTo>
                    <a:pt x="1929" y="2668"/>
                    <a:pt x="798" y="2191"/>
                    <a:pt x="381" y="1489"/>
                  </a:cubicBezTo>
                  <a:cubicBezTo>
                    <a:pt x="632" y="1060"/>
                    <a:pt x="1191" y="691"/>
                    <a:pt x="1905" y="489"/>
                  </a:cubicBezTo>
                  <a:close/>
                  <a:moveTo>
                    <a:pt x="3191" y="1"/>
                  </a:moveTo>
                  <a:cubicBezTo>
                    <a:pt x="2858" y="1"/>
                    <a:pt x="2548" y="36"/>
                    <a:pt x="2239" y="96"/>
                  </a:cubicBezTo>
                  <a:cubicBezTo>
                    <a:pt x="1179" y="286"/>
                    <a:pt x="358" y="786"/>
                    <a:pt x="36" y="1429"/>
                  </a:cubicBezTo>
                  <a:cubicBezTo>
                    <a:pt x="0" y="1477"/>
                    <a:pt x="0" y="1536"/>
                    <a:pt x="36" y="1584"/>
                  </a:cubicBezTo>
                  <a:cubicBezTo>
                    <a:pt x="465" y="2429"/>
                    <a:pt x="1727" y="2989"/>
                    <a:pt x="3191" y="2989"/>
                  </a:cubicBezTo>
                  <a:cubicBezTo>
                    <a:pt x="4644" y="2989"/>
                    <a:pt x="5918" y="2429"/>
                    <a:pt x="6347" y="1584"/>
                  </a:cubicBezTo>
                  <a:cubicBezTo>
                    <a:pt x="6370" y="1525"/>
                    <a:pt x="6370" y="1477"/>
                    <a:pt x="6347" y="1429"/>
                  </a:cubicBezTo>
                  <a:cubicBezTo>
                    <a:pt x="6013" y="786"/>
                    <a:pt x="5204" y="286"/>
                    <a:pt x="4144" y="96"/>
                  </a:cubicBezTo>
                  <a:cubicBezTo>
                    <a:pt x="3822" y="36"/>
                    <a:pt x="3513" y="1"/>
                    <a:pt x="3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2236281" y="3609215"/>
              <a:ext cx="81893" cy="38364"/>
            </a:xfrm>
            <a:custGeom>
              <a:avLst/>
              <a:gdLst/>
              <a:ahLst/>
              <a:cxnLst/>
              <a:rect l="l" t="t" r="r" b="b"/>
              <a:pathLst>
                <a:path w="2585" h="1211" extrusionOk="0">
                  <a:moveTo>
                    <a:pt x="180" y="1"/>
                  </a:moveTo>
                  <a:cubicBezTo>
                    <a:pt x="140" y="1"/>
                    <a:pt x="101" y="15"/>
                    <a:pt x="72" y="44"/>
                  </a:cubicBezTo>
                  <a:cubicBezTo>
                    <a:pt x="1" y="103"/>
                    <a:pt x="1" y="211"/>
                    <a:pt x="60" y="270"/>
                  </a:cubicBezTo>
                  <a:cubicBezTo>
                    <a:pt x="525" y="818"/>
                    <a:pt x="1418" y="1175"/>
                    <a:pt x="2406" y="1211"/>
                  </a:cubicBezTo>
                  <a:cubicBezTo>
                    <a:pt x="2501" y="1211"/>
                    <a:pt x="2573" y="1127"/>
                    <a:pt x="2573" y="1056"/>
                  </a:cubicBezTo>
                  <a:cubicBezTo>
                    <a:pt x="2584" y="949"/>
                    <a:pt x="2513" y="877"/>
                    <a:pt x="2430" y="877"/>
                  </a:cubicBezTo>
                  <a:cubicBezTo>
                    <a:pt x="1513" y="853"/>
                    <a:pt x="703" y="532"/>
                    <a:pt x="298" y="56"/>
                  </a:cubicBezTo>
                  <a:cubicBezTo>
                    <a:pt x="267" y="18"/>
                    <a:pt x="223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34"/>
          <p:cNvGrpSpPr/>
          <p:nvPr/>
        </p:nvGrpSpPr>
        <p:grpSpPr>
          <a:xfrm>
            <a:off x="786895" y="1899117"/>
            <a:ext cx="2272565" cy="744603"/>
            <a:chOff x="713225" y="1875419"/>
            <a:chExt cx="2315400" cy="744603"/>
          </a:xfrm>
        </p:grpSpPr>
        <p:sp>
          <p:nvSpPr>
            <p:cNvPr id="972" name="Google Shape;972;p34"/>
            <p:cNvSpPr txBox="1"/>
            <p:nvPr/>
          </p:nvSpPr>
          <p:spPr>
            <a:xfrm flipH="1">
              <a:off x="713225" y="1875419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MERCURY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973" name="Google Shape;973;p34"/>
            <p:cNvSpPr txBox="1"/>
            <p:nvPr/>
          </p:nvSpPr>
          <p:spPr>
            <a:xfrm flipH="1">
              <a:off x="713225" y="2135522"/>
              <a:ext cx="23154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Mercury is the closest planet to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974" name="Google Shape;974;p34"/>
          <p:cNvGrpSpPr/>
          <p:nvPr/>
        </p:nvGrpSpPr>
        <p:grpSpPr>
          <a:xfrm>
            <a:off x="786895" y="3294717"/>
            <a:ext cx="2272565" cy="744603"/>
            <a:chOff x="713225" y="3745144"/>
            <a:chExt cx="2315400" cy="744603"/>
          </a:xfrm>
        </p:grpSpPr>
        <p:sp>
          <p:nvSpPr>
            <p:cNvPr id="975" name="Google Shape;975;p34"/>
            <p:cNvSpPr txBox="1"/>
            <p:nvPr/>
          </p:nvSpPr>
          <p:spPr>
            <a:xfrm flipH="1">
              <a:off x="713225" y="3745144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MARS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976" name="Google Shape;976;p34"/>
            <p:cNvSpPr txBox="1"/>
            <p:nvPr/>
          </p:nvSpPr>
          <p:spPr>
            <a:xfrm flipH="1">
              <a:off x="713225" y="4005247"/>
              <a:ext cx="23154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Despite being red, Mars is very cold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977" name="Google Shape;977;p34"/>
          <p:cNvGrpSpPr/>
          <p:nvPr/>
        </p:nvGrpSpPr>
        <p:grpSpPr>
          <a:xfrm>
            <a:off x="6084541" y="1899117"/>
            <a:ext cx="2272565" cy="744603"/>
            <a:chOff x="6110725" y="1875419"/>
            <a:chExt cx="2315400" cy="744603"/>
          </a:xfrm>
        </p:grpSpPr>
        <p:sp>
          <p:nvSpPr>
            <p:cNvPr id="978" name="Google Shape;978;p34"/>
            <p:cNvSpPr txBox="1"/>
            <p:nvPr/>
          </p:nvSpPr>
          <p:spPr>
            <a:xfrm flipH="1">
              <a:off x="6110725" y="1875419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EARTH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979" name="Google Shape;979;p34"/>
            <p:cNvSpPr txBox="1"/>
            <p:nvPr/>
          </p:nvSpPr>
          <p:spPr>
            <a:xfrm flipH="1">
              <a:off x="6110725" y="2135522"/>
              <a:ext cx="23154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Earth is the third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980" name="Google Shape;980;p34"/>
          <p:cNvGrpSpPr/>
          <p:nvPr/>
        </p:nvGrpSpPr>
        <p:grpSpPr>
          <a:xfrm>
            <a:off x="6084541" y="3294717"/>
            <a:ext cx="2272565" cy="744603"/>
            <a:chOff x="6110725" y="3745144"/>
            <a:chExt cx="2315400" cy="744603"/>
          </a:xfrm>
        </p:grpSpPr>
        <p:sp>
          <p:nvSpPr>
            <p:cNvPr id="981" name="Google Shape;981;p34"/>
            <p:cNvSpPr txBox="1"/>
            <p:nvPr/>
          </p:nvSpPr>
          <p:spPr>
            <a:xfrm flipH="1">
              <a:off x="6110725" y="3745144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SATURN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982" name="Google Shape;982;p34"/>
            <p:cNvSpPr txBox="1"/>
            <p:nvPr/>
          </p:nvSpPr>
          <p:spPr>
            <a:xfrm flipH="1">
              <a:off x="6110725" y="4005247"/>
              <a:ext cx="23154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Saturn was named after a Roman god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cxnSp>
        <p:nvCxnSpPr>
          <p:cNvPr id="983" name="Google Shape;983;p34"/>
          <p:cNvCxnSpPr>
            <a:stCxn id="972" idx="1"/>
            <a:endCxn id="964" idx="1"/>
          </p:cNvCxnSpPr>
          <p:nvPr/>
        </p:nvCxnSpPr>
        <p:spPr>
          <a:xfrm>
            <a:off x="3059460" y="2127717"/>
            <a:ext cx="342900" cy="695700"/>
          </a:xfrm>
          <a:prstGeom prst="bentConnector3">
            <a:avLst>
              <a:gd name="adj1" fmla="val 5001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84" name="Google Shape;984;p34"/>
          <p:cNvCxnSpPr>
            <a:stCxn id="964" idx="1"/>
            <a:endCxn id="975" idx="1"/>
          </p:cNvCxnSpPr>
          <p:nvPr/>
        </p:nvCxnSpPr>
        <p:spPr>
          <a:xfrm flipH="1">
            <a:off x="3059550" y="2823417"/>
            <a:ext cx="342900" cy="699900"/>
          </a:xfrm>
          <a:prstGeom prst="bentConnector3">
            <a:avLst>
              <a:gd name="adj1" fmla="val 5001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85" name="Google Shape;985;p34"/>
          <p:cNvCxnSpPr>
            <a:stCxn id="964" idx="3"/>
            <a:endCxn id="978" idx="3"/>
          </p:cNvCxnSpPr>
          <p:nvPr/>
        </p:nvCxnSpPr>
        <p:spPr>
          <a:xfrm rot="10800000" flipH="1">
            <a:off x="5741550" y="2127717"/>
            <a:ext cx="342900" cy="695700"/>
          </a:xfrm>
          <a:prstGeom prst="bentConnector3">
            <a:avLst>
              <a:gd name="adj1" fmla="val 5001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86" name="Google Shape;986;p34"/>
          <p:cNvCxnSpPr>
            <a:stCxn id="964" idx="3"/>
            <a:endCxn id="981" idx="3"/>
          </p:cNvCxnSpPr>
          <p:nvPr/>
        </p:nvCxnSpPr>
        <p:spPr>
          <a:xfrm>
            <a:off x="5741550" y="2823417"/>
            <a:ext cx="342900" cy="699900"/>
          </a:xfrm>
          <a:prstGeom prst="bentConnector3">
            <a:avLst>
              <a:gd name="adj1" fmla="val 5001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987" name="Google Shape;987;p34"/>
          <p:cNvGrpSpPr/>
          <p:nvPr/>
        </p:nvGrpSpPr>
        <p:grpSpPr>
          <a:xfrm>
            <a:off x="7077661" y="2946571"/>
            <a:ext cx="286324" cy="348163"/>
            <a:chOff x="1767069" y="3360146"/>
            <a:chExt cx="286324" cy="348163"/>
          </a:xfrm>
        </p:grpSpPr>
        <p:sp>
          <p:nvSpPr>
            <p:cNvPr id="988" name="Google Shape;988;p34"/>
            <p:cNvSpPr/>
            <p:nvPr/>
          </p:nvSpPr>
          <p:spPr>
            <a:xfrm>
              <a:off x="1767069" y="3404277"/>
              <a:ext cx="228223" cy="304033"/>
            </a:xfrm>
            <a:custGeom>
              <a:avLst/>
              <a:gdLst/>
              <a:ahLst/>
              <a:cxnLst/>
              <a:rect l="l" t="t" r="r" b="b"/>
              <a:pathLst>
                <a:path w="7204" h="9597" extrusionOk="0">
                  <a:moveTo>
                    <a:pt x="2072" y="7537"/>
                  </a:moveTo>
                  <a:lnTo>
                    <a:pt x="2072" y="9049"/>
                  </a:lnTo>
                  <a:lnTo>
                    <a:pt x="572" y="7537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7382"/>
                  </a:lnTo>
                  <a:cubicBezTo>
                    <a:pt x="0" y="7418"/>
                    <a:pt x="12" y="7465"/>
                    <a:pt x="48" y="7501"/>
                  </a:cubicBezTo>
                  <a:lnTo>
                    <a:pt x="2096" y="9549"/>
                  </a:lnTo>
                  <a:cubicBezTo>
                    <a:pt x="2132" y="9585"/>
                    <a:pt x="2179" y="9597"/>
                    <a:pt x="2215" y="9597"/>
                  </a:cubicBezTo>
                  <a:lnTo>
                    <a:pt x="7025" y="9597"/>
                  </a:lnTo>
                  <a:cubicBezTo>
                    <a:pt x="7120" y="9597"/>
                    <a:pt x="7192" y="9513"/>
                    <a:pt x="7192" y="9430"/>
                  </a:cubicBezTo>
                  <a:lnTo>
                    <a:pt x="7192" y="7811"/>
                  </a:lnTo>
                  <a:cubicBezTo>
                    <a:pt x="7204" y="7715"/>
                    <a:pt x="7132" y="7644"/>
                    <a:pt x="7037" y="7644"/>
                  </a:cubicBezTo>
                  <a:cubicBezTo>
                    <a:pt x="6954" y="7644"/>
                    <a:pt x="6882" y="7715"/>
                    <a:pt x="6882" y="7811"/>
                  </a:cubicBezTo>
                  <a:lnTo>
                    <a:pt x="6882" y="9263"/>
                  </a:lnTo>
                  <a:lnTo>
                    <a:pt x="2382" y="9263"/>
                  </a:lnTo>
                  <a:lnTo>
                    <a:pt x="2382" y="7382"/>
                  </a:lnTo>
                  <a:cubicBezTo>
                    <a:pt x="2382" y="7287"/>
                    <a:pt x="2310" y="7215"/>
                    <a:pt x="2215" y="7215"/>
                  </a:cubicBezTo>
                  <a:lnTo>
                    <a:pt x="334" y="7215"/>
                  </a:lnTo>
                  <a:lnTo>
                    <a:pt x="334" y="322"/>
                  </a:lnTo>
                  <a:lnTo>
                    <a:pt x="1858" y="322"/>
                  </a:lnTo>
                  <a:cubicBezTo>
                    <a:pt x="1953" y="322"/>
                    <a:pt x="2024" y="250"/>
                    <a:pt x="2024" y="155"/>
                  </a:cubicBezTo>
                  <a:cubicBezTo>
                    <a:pt x="2024" y="72"/>
                    <a:pt x="1953" y="0"/>
                    <a:pt x="1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1799509" y="3360146"/>
              <a:ext cx="253884" cy="276883"/>
            </a:xfrm>
            <a:custGeom>
              <a:avLst/>
              <a:gdLst/>
              <a:ahLst/>
              <a:cxnLst/>
              <a:rect l="l" t="t" r="r" b="b"/>
              <a:pathLst>
                <a:path w="8014" h="8740" extrusionOk="0">
                  <a:moveTo>
                    <a:pt x="4406" y="3751"/>
                  </a:moveTo>
                  <a:cubicBezTo>
                    <a:pt x="4525" y="3870"/>
                    <a:pt x="4680" y="3965"/>
                    <a:pt x="4822" y="4048"/>
                  </a:cubicBezTo>
                  <a:lnTo>
                    <a:pt x="4822" y="4132"/>
                  </a:lnTo>
                  <a:lnTo>
                    <a:pt x="334" y="4132"/>
                  </a:lnTo>
                  <a:lnTo>
                    <a:pt x="334" y="3751"/>
                  </a:lnTo>
                  <a:close/>
                  <a:moveTo>
                    <a:pt x="5870" y="0"/>
                  </a:moveTo>
                  <a:cubicBezTo>
                    <a:pt x="4941" y="0"/>
                    <a:pt x="4156" y="583"/>
                    <a:pt x="3846" y="1405"/>
                  </a:cubicBezTo>
                  <a:lnTo>
                    <a:pt x="1477" y="1405"/>
                  </a:lnTo>
                  <a:cubicBezTo>
                    <a:pt x="1393" y="1405"/>
                    <a:pt x="1310" y="1476"/>
                    <a:pt x="1310" y="1572"/>
                  </a:cubicBezTo>
                  <a:cubicBezTo>
                    <a:pt x="1310" y="1655"/>
                    <a:pt x="1393" y="1726"/>
                    <a:pt x="1477" y="1726"/>
                  </a:cubicBezTo>
                  <a:lnTo>
                    <a:pt x="3739" y="1726"/>
                  </a:lnTo>
                  <a:cubicBezTo>
                    <a:pt x="3715" y="1869"/>
                    <a:pt x="3691" y="2012"/>
                    <a:pt x="3691" y="2167"/>
                  </a:cubicBezTo>
                  <a:cubicBezTo>
                    <a:pt x="3691" y="2643"/>
                    <a:pt x="3858" y="3084"/>
                    <a:pt x="4108" y="3441"/>
                  </a:cubicBezTo>
                  <a:lnTo>
                    <a:pt x="167" y="3441"/>
                  </a:lnTo>
                  <a:cubicBezTo>
                    <a:pt x="84" y="3441"/>
                    <a:pt x="0" y="3512"/>
                    <a:pt x="0" y="3608"/>
                  </a:cubicBezTo>
                  <a:lnTo>
                    <a:pt x="0" y="4310"/>
                  </a:lnTo>
                  <a:cubicBezTo>
                    <a:pt x="0" y="4393"/>
                    <a:pt x="84" y="4465"/>
                    <a:pt x="167" y="4465"/>
                  </a:cubicBezTo>
                  <a:lnTo>
                    <a:pt x="4977" y="4465"/>
                  </a:lnTo>
                  <a:cubicBezTo>
                    <a:pt x="5061" y="4465"/>
                    <a:pt x="5144" y="4393"/>
                    <a:pt x="5144" y="4310"/>
                  </a:cubicBezTo>
                  <a:lnTo>
                    <a:pt x="5144" y="4203"/>
                  </a:lnTo>
                  <a:cubicBezTo>
                    <a:pt x="5358" y="4274"/>
                    <a:pt x="5596" y="4322"/>
                    <a:pt x="5834" y="4322"/>
                  </a:cubicBezTo>
                  <a:lnTo>
                    <a:pt x="5834" y="8573"/>
                  </a:lnTo>
                  <a:cubicBezTo>
                    <a:pt x="5834" y="8668"/>
                    <a:pt x="5918" y="8739"/>
                    <a:pt x="6001" y="8739"/>
                  </a:cubicBezTo>
                  <a:cubicBezTo>
                    <a:pt x="6096" y="8739"/>
                    <a:pt x="6168" y="8668"/>
                    <a:pt x="6168" y="8573"/>
                  </a:cubicBezTo>
                  <a:lnTo>
                    <a:pt x="6168" y="4286"/>
                  </a:lnTo>
                  <a:cubicBezTo>
                    <a:pt x="6549" y="4227"/>
                    <a:pt x="6906" y="4084"/>
                    <a:pt x="7204" y="3834"/>
                  </a:cubicBezTo>
                  <a:cubicBezTo>
                    <a:pt x="7585" y="3512"/>
                    <a:pt x="7847" y="3096"/>
                    <a:pt x="7954" y="2619"/>
                  </a:cubicBezTo>
                  <a:cubicBezTo>
                    <a:pt x="7978" y="2536"/>
                    <a:pt x="7918" y="2441"/>
                    <a:pt x="7835" y="2429"/>
                  </a:cubicBezTo>
                  <a:cubicBezTo>
                    <a:pt x="7825" y="2428"/>
                    <a:pt x="7815" y="2427"/>
                    <a:pt x="7806" y="2427"/>
                  </a:cubicBezTo>
                  <a:cubicBezTo>
                    <a:pt x="7723" y="2427"/>
                    <a:pt x="7655" y="2473"/>
                    <a:pt x="7644" y="2548"/>
                  </a:cubicBezTo>
                  <a:cubicBezTo>
                    <a:pt x="7466" y="3381"/>
                    <a:pt x="6704" y="3989"/>
                    <a:pt x="5858" y="3989"/>
                  </a:cubicBezTo>
                  <a:cubicBezTo>
                    <a:pt x="4846" y="3989"/>
                    <a:pt x="4025" y="3179"/>
                    <a:pt x="4025" y="2167"/>
                  </a:cubicBezTo>
                  <a:cubicBezTo>
                    <a:pt x="4025" y="1155"/>
                    <a:pt x="4846" y="333"/>
                    <a:pt x="5858" y="333"/>
                  </a:cubicBezTo>
                  <a:cubicBezTo>
                    <a:pt x="6787" y="333"/>
                    <a:pt x="7585" y="1048"/>
                    <a:pt x="7680" y="1965"/>
                  </a:cubicBezTo>
                  <a:cubicBezTo>
                    <a:pt x="7704" y="2060"/>
                    <a:pt x="7775" y="2119"/>
                    <a:pt x="7858" y="2119"/>
                  </a:cubicBezTo>
                  <a:cubicBezTo>
                    <a:pt x="7954" y="2107"/>
                    <a:pt x="8013" y="2024"/>
                    <a:pt x="8013" y="1941"/>
                  </a:cubicBezTo>
                  <a:cubicBezTo>
                    <a:pt x="7954" y="1417"/>
                    <a:pt x="7716" y="929"/>
                    <a:pt x="7311" y="572"/>
                  </a:cubicBezTo>
                  <a:cubicBezTo>
                    <a:pt x="6906" y="214"/>
                    <a:pt x="6406" y="0"/>
                    <a:pt x="5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1948120" y="3388532"/>
              <a:ext cx="78852" cy="75367"/>
            </a:xfrm>
            <a:custGeom>
              <a:avLst/>
              <a:gdLst/>
              <a:ahLst/>
              <a:cxnLst/>
              <a:rect l="l" t="t" r="r" b="b"/>
              <a:pathLst>
                <a:path w="2489" h="2379" extrusionOk="0">
                  <a:moveTo>
                    <a:pt x="1513" y="330"/>
                  </a:moveTo>
                  <a:cubicBezTo>
                    <a:pt x="1667" y="330"/>
                    <a:pt x="1798" y="390"/>
                    <a:pt x="1917" y="497"/>
                  </a:cubicBezTo>
                  <a:cubicBezTo>
                    <a:pt x="2132" y="700"/>
                    <a:pt x="2132" y="1057"/>
                    <a:pt x="1905" y="1283"/>
                  </a:cubicBezTo>
                  <a:cubicBezTo>
                    <a:pt x="1792" y="1396"/>
                    <a:pt x="1646" y="1453"/>
                    <a:pt x="1504" y="1453"/>
                  </a:cubicBezTo>
                  <a:cubicBezTo>
                    <a:pt x="1361" y="1453"/>
                    <a:pt x="1221" y="1396"/>
                    <a:pt x="1120" y="1283"/>
                  </a:cubicBezTo>
                  <a:cubicBezTo>
                    <a:pt x="893" y="1057"/>
                    <a:pt x="893" y="700"/>
                    <a:pt x="1120" y="497"/>
                  </a:cubicBezTo>
                  <a:cubicBezTo>
                    <a:pt x="1215" y="390"/>
                    <a:pt x="1370" y="330"/>
                    <a:pt x="1513" y="330"/>
                  </a:cubicBezTo>
                  <a:close/>
                  <a:moveTo>
                    <a:pt x="1518" y="0"/>
                  </a:moveTo>
                  <a:cubicBezTo>
                    <a:pt x="1292" y="0"/>
                    <a:pt x="1066" y="86"/>
                    <a:pt x="893" y="259"/>
                  </a:cubicBezTo>
                  <a:cubicBezTo>
                    <a:pt x="584" y="569"/>
                    <a:pt x="548" y="1033"/>
                    <a:pt x="786" y="1390"/>
                  </a:cubicBezTo>
                  <a:lnTo>
                    <a:pt x="60" y="2116"/>
                  </a:lnTo>
                  <a:cubicBezTo>
                    <a:pt x="0" y="2176"/>
                    <a:pt x="0" y="2283"/>
                    <a:pt x="60" y="2343"/>
                  </a:cubicBezTo>
                  <a:cubicBezTo>
                    <a:pt x="96" y="2366"/>
                    <a:pt x="131" y="2378"/>
                    <a:pt x="179" y="2378"/>
                  </a:cubicBezTo>
                  <a:cubicBezTo>
                    <a:pt x="227" y="2378"/>
                    <a:pt x="274" y="2366"/>
                    <a:pt x="298" y="2343"/>
                  </a:cubicBezTo>
                  <a:lnTo>
                    <a:pt x="1024" y="1604"/>
                  </a:lnTo>
                  <a:cubicBezTo>
                    <a:pt x="1179" y="1712"/>
                    <a:pt x="1358" y="1759"/>
                    <a:pt x="1536" y="1759"/>
                  </a:cubicBezTo>
                  <a:cubicBezTo>
                    <a:pt x="1763" y="1759"/>
                    <a:pt x="1977" y="1664"/>
                    <a:pt x="2155" y="1509"/>
                  </a:cubicBezTo>
                  <a:cubicBezTo>
                    <a:pt x="2489" y="1164"/>
                    <a:pt x="2489" y="592"/>
                    <a:pt x="2144" y="259"/>
                  </a:cubicBezTo>
                  <a:cubicBezTo>
                    <a:pt x="1971" y="86"/>
                    <a:pt x="1745" y="0"/>
                    <a:pt x="1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1800270" y="3513636"/>
              <a:ext cx="162582" cy="10233"/>
            </a:xfrm>
            <a:custGeom>
              <a:avLst/>
              <a:gdLst/>
              <a:ahLst/>
              <a:cxnLst/>
              <a:rect l="l" t="t" r="r" b="b"/>
              <a:pathLst>
                <a:path w="513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4965" y="322"/>
                  </a:lnTo>
                  <a:cubicBezTo>
                    <a:pt x="5060" y="322"/>
                    <a:pt x="5132" y="251"/>
                    <a:pt x="5132" y="156"/>
                  </a:cubicBezTo>
                  <a:cubicBezTo>
                    <a:pt x="5132" y="72"/>
                    <a:pt x="5060" y="1"/>
                    <a:pt x="4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1800270" y="3536287"/>
              <a:ext cx="162582" cy="10201"/>
            </a:xfrm>
            <a:custGeom>
              <a:avLst/>
              <a:gdLst/>
              <a:ahLst/>
              <a:cxnLst/>
              <a:rect l="l" t="t" r="r" b="b"/>
              <a:pathLst>
                <a:path w="5132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965" y="322"/>
                  </a:lnTo>
                  <a:cubicBezTo>
                    <a:pt x="5060" y="322"/>
                    <a:pt x="5132" y="250"/>
                    <a:pt x="5132" y="155"/>
                  </a:cubicBezTo>
                  <a:cubicBezTo>
                    <a:pt x="5132" y="72"/>
                    <a:pt x="5060" y="0"/>
                    <a:pt x="4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1800270" y="3558146"/>
              <a:ext cx="162582" cy="10613"/>
            </a:xfrm>
            <a:custGeom>
              <a:avLst/>
              <a:gdLst/>
              <a:ahLst/>
              <a:cxnLst/>
              <a:rect l="l" t="t" r="r" b="b"/>
              <a:pathLst>
                <a:path w="513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4965" y="334"/>
                  </a:lnTo>
                  <a:cubicBezTo>
                    <a:pt x="5060" y="334"/>
                    <a:pt x="5132" y="263"/>
                    <a:pt x="5132" y="168"/>
                  </a:cubicBezTo>
                  <a:cubicBezTo>
                    <a:pt x="5132" y="84"/>
                    <a:pt x="5060" y="1"/>
                    <a:pt x="4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1800270" y="3580798"/>
              <a:ext cx="162582" cy="10581"/>
            </a:xfrm>
            <a:custGeom>
              <a:avLst/>
              <a:gdLst/>
              <a:ahLst/>
              <a:cxnLst/>
              <a:rect l="l" t="t" r="r" b="b"/>
              <a:pathLst>
                <a:path w="5132" h="33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4965" y="334"/>
                  </a:lnTo>
                  <a:cubicBezTo>
                    <a:pt x="5060" y="334"/>
                    <a:pt x="5132" y="262"/>
                    <a:pt x="5132" y="167"/>
                  </a:cubicBezTo>
                  <a:cubicBezTo>
                    <a:pt x="5132" y="84"/>
                    <a:pt x="5060" y="0"/>
                    <a:pt x="4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34"/>
          <p:cNvGrpSpPr/>
          <p:nvPr/>
        </p:nvGrpSpPr>
        <p:grpSpPr>
          <a:xfrm>
            <a:off x="1795855" y="1550303"/>
            <a:ext cx="254644" cy="348828"/>
            <a:chOff x="1770459" y="2884503"/>
            <a:chExt cx="254644" cy="348828"/>
          </a:xfrm>
        </p:grpSpPr>
        <p:sp>
          <p:nvSpPr>
            <p:cNvPr id="996" name="Google Shape;996;p34"/>
            <p:cNvSpPr/>
            <p:nvPr/>
          </p:nvSpPr>
          <p:spPr>
            <a:xfrm>
              <a:off x="1832330" y="2884503"/>
              <a:ext cx="130902" cy="159572"/>
            </a:xfrm>
            <a:custGeom>
              <a:avLst/>
              <a:gdLst/>
              <a:ahLst/>
              <a:cxnLst/>
              <a:rect l="l" t="t" r="r" b="b"/>
              <a:pathLst>
                <a:path w="4132" h="5037" extrusionOk="0">
                  <a:moveTo>
                    <a:pt x="2060" y="0"/>
                  </a:moveTo>
                  <a:cubicBezTo>
                    <a:pt x="953" y="0"/>
                    <a:pt x="36" y="869"/>
                    <a:pt x="0" y="1977"/>
                  </a:cubicBezTo>
                  <a:cubicBezTo>
                    <a:pt x="0" y="2072"/>
                    <a:pt x="60" y="2143"/>
                    <a:pt x="143" y="2143"/>
                  </a:cubicBezTo>
                  <a:cubicBezTo>
                    <a:pt x="238" y="2143"/>
                    <a:pt x="310" y="2084"/>
                    <a:pt x="310" y="2001"/>
                  </a:cubicBezTo>
                  <a:cubicBezTo>
                    <a:pt x="357" y="1060"/>
                    <a:pt x="1131" y="322"/>
                    <a:pt x="2060" y="322"/>
                  </a:cubicBezTo>
                  <a:cubicBezTo>
                    <a:pt x="3036" y="322"/>
                    <a:pt x="3822" y="1120"/>
                    <a:pt x="3822" y="2084"/>
                  </a:cubicBezTo>
                  <a:cubicBezTo>
                    <a:pt x="3822" y="2846"/>
                    <a:pt x="3334" y="3513"/>
                    <a:pt x="2596" y="3751"/>
                  </a:cubicBezTo>
                  <a:cubicBezTo>
                    <a:pt x="2572" y="3763"/>
                    <a:pt x="2524" y="3787"/>
                    <a:pt x="2512" y="3822"/>
                  </a:cubicBezTo>
                  <a:lnTo>
                    <a:pt x="2060" y="4572"/>
                  </a:lnTo>
                  <a:lnTo>
                    <a:pt x="1619" y="3822"/>
                  </a:lnTo>
                  <a:cubicBezTo>
                    <a:pt x="1608" y="3798"/>
                    <a:pt x="1572" y="3763"/>
                    <a:pt x="1524" y="3751"/>
                  </a:cubicBezTo>
                  <a:cubicBezTo>
                    <a:pt x="977" y="3572"/>
                    <a:pt x="548" y="3144"/>
                    <a:pt x="381" y="2572"/>
                  </a:cubicBezTo>
                  <a:cubicBezTo>
                    <a:pt x="362" y="2503"/>
                    <a:pt x="293" y="2459"/>
                    <a:pt x="230" y="2459"/>
                  </a:cubicBezTo>
                  <a:cubicBezTo>
                    <a:pt x="216" y="2459"/>
                    <a:pt x="203" y="2461"/>
                    <a:pt x="191" y="2465"/>
                  </a:cubicBezTo>
                  <a:cubicBezTo>
                    <a:pt x="95" y="2501"/>
                    <a:pt x="60" y="2584"/>
                    <a:pt x="84" y="2667"/>
                  </a:cubicBezTo>
                  <a:cubicBezTo>
                    <a:pt x="274" y="3298"/>
                    <a:pt x="750" y="3810"/>
                    <a:pt x="1381" y="4037"/>
                  </a:cubicBezTo>
                  <a:lnTo>
                    <a:pt x="1929" y="4953"/>
                  </a:lnTo>
                  <a:cubicBezTo>
                    <a:pt x="1965" y="5001"/>
                    <a:pt x="2000" y="5037"/>
                    <a:pt x="2060" y="5037"/>
                  </a:cubicBezTo>
                  <a:cubicBezTo>
                    <a:pt x="2120" y="5037"/>
                    <a:pt x="2167" y="5001"/>
                    <a:pt x="2191" y="4953"/>
                  </a:cubicBezTo>
                  <a:lnTo>
                    <a:pt x="2751" y="4037"/>
                  </a:lnTo>
                  <a:cubicBezTo>
                    <a:pt x="3584" y="3739"/>
                    <a:pt x="4132" y="2965"/>
                    <a:pt x="4132" y="2084"/>
                  </a:cubicBezTo>
                  <a:cubicBezTo>
                    <a:pt x="4132" y="941"/>
                    <a:pt x="3215" y="0"/>
                    <a:pt x="2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1861000" y="2912698"/>
              <a:ext cx="75842" cy="72167"/>
            </a:xfrm>
            <a:custGeom>
              <a:avLst/>
              <a:gdLst/>
              <a:ahLst/>
              <a:cxnLst/>
              <a:rect l="l" t="t" r="r" b="b"/>
              <a:pathLst>
                <a:path w="2394" h="2278" extrusionOk="0">
                  <a:moveTo>
                    <a:pt x="1441" y="313"/>
                  </a:moveTo>
                  <a:cubicBezTo>
                    <a:pt x="1572" y="313"/>
                    <a:pt x="1715" y="360"/>
                    <a:pt x="1810" y="468"/>
                  </a:cubicBezTo>
                  <a:cubicBezTo>
                    <a:pt x="2036" y="670"/>
                    <a:pt x="2036" y="1015"/>
                    <a:pt x="1834" y="1218"/>
                  </a:cubicBezTo>
                  <a:cubicBezTo>
                    <a:pt x="1726" y="1325"/>
                    <a:pt x="1587" y="1378"/>
                    <a:pt x="1448" y="1378"/>
                  </a:cubicBezTo>
                  <a:cubicBezTo>
                    <a:pt x="1310" y="1378"/>
                    <a:pt x="1173" y="1325"/>
                    <a:pt x="1072" y="1218"/>
                  </a:cubicBezTo>
                  <a:cubicBezTo>
                    <a:pt x="857" y="1015"/>
                    <a:pt x="857" y="670"/>
                    <a:pt x="1072" y="468"/>
                  </a:cubicBezTo>
                  <a:cubicBezTo>
                    <a:pt x="1167" y="360"/>
                    <a:pt x="1310" y="313"/>
                    <a:pt x="1441" y="313"/>
                  </a:cubicBezTo>
                  <a:close/>
                  <a:moveTo>
                    <a:pt x="1451" y="0"/>
                  </a:moveTo>
                  <a:cubicBezTo>
                    <a:pt x="1232" y="0"/>
                    <a:pt x="1012" y="81"/>
                    <a:pt x="845" y="241"/>
                  </a:cubicBezTo>
                  <a:cubicBezTo>
                    <a:pt x="548" y="539"/>
                    <a:pt x="524" y="992"/>
                    <a:pt x="738" y="1325"/>
                  </a:cubicBezTo>
                  <a:lnTo>
                    <a:pt x="60" y="2015"/>
                  </a:lnTo>
                  <a:cubicBezTo>
                    <a:pt x="0" y="2075"/>
                    <a:pt x="0" y="2182"/>
                    <a:pt x="60" y="2242"/>
                  </a:cubicBezTo>
                  <a:cubicBezTo>
                    <a:pt x="83" y="2265"/>
                    <a:pt x="131" y="2277"/>
                    <a:pt x="179" y="2277"/>
                  </a:cubicBezTo>
                  <a:cubicBezTo>
                    <a:pt x="226" y="2277"/>
                    <a:pt x="262" y="2265"/>
                    <a:pt x="298" y="2242"/>
                  </a:cubicBezTo>
                  <a:lnTo>
                    <a:pt x="976" y="1551"/>
                  </a:lnTo>
                  <a:cubicBezTo>
                    <a:pt x="1131" y="1658"/>
                    <a:pt x="1298" y="1706"/>
                    <a:pt x="1453" y="1706"/>
                  </a:cubicBezTo>
                  <a:cubicBezTo>
                    <a:pt x="1679" y="1706"/>
                    <a:pt x="1881" y="1611"/>
                    <a:pt x="2072" y="1444"/>
                  </a:cubicBezTo>
                  <a:cubicBezTo>
                    <a:pt x="2393" y="1122"/>
                    <a:pt x="2393" y="575"/>
                    <a:pt x="2048" y="241"/>
                  </a:cubicBezTo>
                  <a:cubicBezTo>
                    <a:pt x="1887" y="81"/>
                    <a:pt x="1670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1818359" y="3060644"/>
              <a:ext cx="57753" cy="24172"/>
            </a:xfrm>
            <a:custGeom>
              <a:avLst/>
              <a:gdLst/>
              <a:ahLst/>
              <a:cxnLst/>
              <a:rect l="l" t="t" r="r" b="b"/>
              <a:pathLst>
                <a:path w="1823" h="763" extrusionOk="0">
                  <a:moveTo>
                    <a:pt x="181" y="0"/>
                  </a:moveTo>
                  <a:cubicBezTo>
                    <a:pt x="116" y="0"/>
                    <a:pt x="55" y="43"/>
                    <a:pt x="36" y="108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1584" y="763"/>
                  </a:lnTo>
                  <a:lnTo>
                    <a:pt x="1632" y="763"/>
                  </a:lnTo>
                  <a:cubicBezTo>
                    <a:pt x="1703" y="763"/>
                    <a:pt x="1763" y="727"/>
                    <a:pt x="1775" y="643"/>
                  </a:cubicBezTo>
                  <a:cubicBezTo>
                    <a:pt x="1822" y="572"/>
                    <a:pt x="1775" y="465"/>
                    <a:pt x="1691" y="453"/>
                  </a:cubicBezTo>
                  <a:lnTo>
                    <a:pt x="239" y="12"/>
                  </a:lnTo>
                  <a:cubicBezTo>
                    <a:pt x="220" y="4"/>
                    <a:pt x="200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1818359" y="3078384"/>
              <a:ext cx="57753" cy="24552"/>
            </a:xfrm>
            <a:custGeom>
              <a:avLst/>
              <a:gdLst/>
              <a:ahLst/>
              <a:cxnLst/>
              <a:rect l="l" t="t" r="r" b="b"/>
              <a:pathLst>
                <a:path w="1823" h="775" extrusionOk="0">
                  <a:moveTo>
                    <a:pt x="182" y="0"/>
                  </a:moveTo>
                  <a:cubicBezTo>
                    <a:pt x="116" y="0"/>
                    <a:pt x="55" y="45"/>
                    <a:pt x="36" y="119"/>
                  </a:cubicBezTo>
                  <a:cubicBezTo>
                    <a:pt x="1" y="203"/>
                    <a:pt x="48" y="298"/>
                    <a:pt x="144" y="322"/>
                  </a:cubicBezTo>
                  <a:lnTo>
                    <a:pt x="1584" y="774"/>
                  </a:lnTo>
                  <a:lnTo>
                    <a:pt x="1632" y="774"/>
                  </a:lnTo>
                  <a:cubicBezTo>
                    <a:pt x="1703" y="774"/>
                    <a:pt x="1763" y="726"/>
                    <a:pt x="1775" y="655"/>
                  </a:cubicBezTo>
                  <a:cubicBezTo>
                    <a:pt x="1822" y="584"/>
                    <a:pt x="1775" y="488"/>
                    <a:pt x="1691" y="464"/>
                  </a:cubicBezTo>
                  <a:lnTo>
                    <a:pt x="239" y="12"/>
                  </a:lnTo>
                  <a:cubicBezTo>
                    <a:pt x="220" y="4"/>
                    <a:pt x="201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1818359" y="3096474"/>
              <a:ext cx="57753" cy="24172"/>
            </a:xfrm>
            <a:custGeom>
              <a:avLst/>
              <a:gdLst/>
              <a:ahLst/>
              <a:cxnLst/>
              <a:rect l="l" t="t" r="r" b="b"/>
              <a:pathLst>
                <a:path w="1823" h="763" extrusionOk="0">
                  <a:moveTo>
                    <a:pt x="181" y="1"/>
                  </a:moveTo>
                  <a:cubicBezTo>
                    <a:pt x="116" y="1"/>
                    <a:pt x="55" y="44"/>
                    <a:pt x="36" y="108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1584" y="763"/>
                  </a:lnTo>
                  <a:lnTo>
                    <a:pt x="1632" y="763"/>
                  </a:lnTo>
                  <a:cubicBezTo>
                    <a:pt x="1703" y="763"/>
                    <a:pt x="1763" y="727"/>
                    <a:pt x="1775" y="644"/>
                  </a:cubicBezTo>
                  <a:cubicBezTo>
                    <a:pt x="1822" y="572"/>
                    <a:pt x="1775" y="489"/>
                    <a:pt x="1691" y="453"/>
                  </a:cubicBezTo>
                  <a:lnTo>
                    <a:pt x="239" y="13"/>
                  </a:lnTo>
                  <a:cubicBezTo>
                    <a:pt x="220" y="4"/>
                    <a:pt x="200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2022410" y="3029914"/>
              <a:ext cx="760" cy="570"/>
            </a:xfrm>
            <a:custGeom>
              <a:avLst/>
              <a:gdLst/>
              <a:ahLst/>
              <a:cxnLst/>
              <a:rect l="l" t="t" r="r" b="b"/>
              <a:pathLst>
                <a:path w="24" h="18" extrusionOk="0">
                  <a:moveTo>
                    <a:pt x="3" y="0"/>
                  </a:moveTo>
                  <a:cubicBezTo>
                    <a:pt x="0" y="0"/>
                    <a:pt x="21" y="18"/>
                    <a:pt x="23" y="18"/>
                  </a:cubicBezTo>
                  <a:cubicBezTo>
                    <a:pt x="24" y="18"/>
                    <a:pt x="22" y="15"/>
                    <a:pt x="13" y="6"/>
                  </a:cubicBezTo>
                  <a:cubicBezTo>
                    <a:pt x="7" y="2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1770459" y="3017337"/>
              <a:ext cx="254644" cy="215994"/>
            </a:xfrm>
            <a:custGeom>
              <a:avLst/>
              <a:gdLst/>
              <a:ahLst/>
              <a:cxnLst/>
              <a:rect l="l" t="t" r="r" b="b"/>
              <a:pathLst>
                <a:path w="8038" h="6818" extrusionOk="0">
                  <a:moveTo>
                    <a:pt x="7275" y="391"/>
                  </a:moveTo>
                  <a:lnTo>
                    <a:pt x="7275" y="3677"/>
                  </a:lnTo>
                  <a:lnTo>
                    <a:pt x="4180" y="4677"/>
                  </a:lnTo>
                  <a:lnTo>
                    <a:pt x="4180" y="2570"/>
                  </a:lnTo>
                  <a:lnTo>
                    <a:pt x="4180" y="1760"/>
                  </a:lnTo>
                  <a:lnTo>
                    <a:pt x="4180" y="1391"/>
                  </a:lnTo>
                  <a:lnTo>
                    <a:pt x="7275" y="391"/>
                  </a:lnTo>
                  <a:close/>
                  <a:moveTo>
                    <a:pt x="310" y="748"/>
                  </a:moveTo>
                  <a:lnTo>
                    <a:pt x="429" y="796"/>
                  </a:lnTo>
                  <a:lnTo>
                    <a:pt x="429" y="3820"/>
                  </a:lnTo>
                  <a:cubicBezTo>
                    <a:pt x="429" y="3892"/>
                    <a:pt x="477" y="3951"/>
                    <a:pt x="548" y="3963"/>
                  </a:cubicBezTo>
                  <a:lnTo>
                    <a:pt x="3858" y="5023"/>
                  </a:lnTo>
                  <a:lnTo>
                    <a:pt x="3858" y="5630"/>
                  </a:lnTo>
                  <a:lnTo>
                    <a:pt x="310" y="4499"/>
                  </a:lnTo>
                  <a:lnTo>
                    <a:pt x="310" y="1332"/>
                  </a:lnTo>
                  <a:lnTo>
                    <a:pt x="310" y="748"/>
                  </a:lnTo>
                  <a:close/>
                  <a:moveTo>
                    <a:pt x="7704" y="748"/>
                  </a:moveTo>
                  <a:lnTo>
                    <a:pt x="7704" y="1332"/>
                  </a:lnTo>
                  <a:lnTo>
                    <a:pt x="7704" y="4499"/>
                  </a:lnTo>
                  <a:lnTo>
                    <a:pt x="4168" y="5630"/>
                  </a:lnTo>
                  <a:lnTo>
                    <a:pt x="4168" y="5023"/>
                  </a:lnTo>
                  <a:lnTo>
                    <a:pt x="7466" y="3963"/>
                  </a:lnTo>
                  <a:cubicBezTo>
                    <a:pt x="7525" y="3951"/>
                    <a:pt x="7585" y="3880"/>
                    <a:pt x="7585" y="3820"/>
                  </a:cubicBezTo>
                  <a:lnTo>
                    <a:pt x="7585" y="796"/>
                  </a:lnTo>
                  <a:lnTo>
                    <a:pt x="7704" y="748"/>
                  </a:lnTo>
                  <a:close/>
                  <a:moveTo>
                    <a:pt x="310" y="4844"/>
                  </a:moveTo>
                  <a:lnTo>
                    <a:pt x="3858" y="5975"/>
                  </a:lnTo>
                  <a:lnTo>
                    <a:pt x="3858" y="6440"/>
                  </a:lnTo>
                  <a:lnTo>
                    <a:pt x="310" y="5309"/>
                  </a:lnTo>
                  <a:lnTo>
                    <a:pt x="310" y="4844"/>
                  </a:lnTo>
                  <a:close/>
                  <a:moveTo>
                    <a:pt x="595" y="0"/>
                  </a:moveTo>
                  <a:cubicBezTo>
                    <a:pt x="562" y="0"/>
                    <a:pt x="522" y="17"/>
                    <a:pt x="489" y="34"/>
                  </a:cubicBezTo>
                  <a:cubicBezTo>
                    <a:pt x="441" y="70"/>
                    <a:pt x="429" y="105"/>
                    <a:pt x="429" y="165"/>
                  </a:cubicBezTo>
                  <a:lnTo>
                    <a:pt x="429" y="439"/>
                  </a:lnTo>
                  <a:lnTo>
                    <a:pt x="203" y="367"/>
                  </a:lnTo>
                  <a:cubicBezTo>
                    <a:pt x="189" y="360"/>
                    <a:pt x="175" y="358"/>
                    <a:pt x="161" y="358"/>
                  </a:cubicBezTo>
                  <a:cubicBezTo>
                    <a:pt x="127" y="358"/>
                    <a:pt x="94" y="374"/>
                    <a:pt x="60" y="391"/>
                  </a:cubicBezTo>
                  <a:cubicBezTo>
                    <a:pt x="12" y="427"/>
                    <a:pt x="1" y="463"/>
                    <a:pt x="1" y="522"/>
                  </a:cubicBezTo>
                  <a:lnTo>
                    <a:pt x="1" y="1332"/>
                  </a:lnTo>
                  <a:lnTo>
                    <a:pt x="1" y="4618"/>
                  </a:lnTo>
                  <a:lnTo>
                    <a:pt x="1" y="5428"/>
                  </a:lnTo>
                  <a:cubicBezTo>
                    <a:pt x="1" y="5499"/>
                    <a:pt x="48" y="5559"/>
                    <a:pt x="120" y="5570"/>
                  </a:cubicBezTo>
                  <a:lnTo>
                    <a:pt x="3977" y="6809"/>
                  </a:lnTo>
                  <a:cubicBezTo>
                    <a:pt x="3989" y="6815"/>
                    <a:pt x="4001" y="6818"/>
                    <a:pt x="4016" y="6818"/>
                  </a:cubicBezTo>
                  <a:cubicBezTo>
                    <a:pt x="4031" y="6818"/>
                    <a:pt x="4049" y="6815"/>
                    <a:pt x="4073" y="6809"/>
                  </a:cubicBezTo>
                  <a:lnTo>
                    <a:pt x="6061" y="6166"/>
                  </a:lnTo>
                  <a:cubicBezTo>
                    <a:pt x="6144" y="6130"/>
                    <a:pt x="6192" y="6047"/>
                    <a:pt x="6156" y="5963"/>
                  </a:cubicBezTo>
                  <a:cubicBezTo>
                    <a:pt x="6138" y="5890"/>
                    <a:pt x="6076" y="5844"/>
                    <a:pt x="6011" y="5844"/>
                  </a:cubicBezTo>
                  <a:cubicBezTo>
                    <a:pt x="5992" y="5844"/>
                    <a:pt x="5972" y="5848"/>
                    <a:pt x="5954" y="5856"/>
                  </a:cubicBezTo>
                  <a:lnTo>
                    <a:pt x="4180" y="6440"/>
                  </a:lnTo>
                  <a:lnTo>
                    <a:pt x="4180" y="5975"/>
                  </a:lnTo>
                  <a:lnTo>
                    <a:pt x="7728" y="4844"/>
                  </a:lnTo>
                  <a:lnTo>
                    <a:pt x="7728" y="5309"/>
                  </a:lnTo>
                  <a:lnTo>
                    <a:pt x="6597" y="5666"/>
                  </a:lnTo>
                  <a:cubicBezTo>
                    <a:pt x="6501" y="5690"/>
                    <a:pt x="6454" y="5773"/>
                    <a:pt x="6489" y="5868"/>
                  </a:cubicBezTo>
                  <a:cubicBezTo>
                    <a:pt x="6501" y="5940"/>
                    <a:pt x="6573" y="5987"/>
                    <a:pt x="6632" y="5987"/>
                  </a:cubicBezTo>
                  <a:cubicBezTo>
                    <a:pt x="6656" y="5987"/>
                    <a:pt x="6668" y="5987"/>
                    <a:pt x="6680" y="5975"/>
                  </a:cubicBezTo>
                  <a:lnTo>
                    <a:pt x="7918" y="5570"/>
                  </a:lnTo>
                  <a:cubicBezTo>
                    <a:pt x="7978" y="5559"/>
                    <a:pt x="8037" y="5475"/>
                    <a:pt x="8037" y="5416"/>
                  </a:cubicBezTo>
                  <a:lnTo>
                    <a:pt x="8037" y="4618"/>
                  </a:lnTo>
                  <a:lnTo>
                    <a:pt x="8037" y="1332"/>
                  </a:lnTo>
                  <a:lnTo>
                    <a:pt x="8037" y="522"/>
                  </a:lnTo>
                  <a:cubicBezTo>
                    <a:pt x="8037" y="486"/>
                    <a:pt x="8002" y="439"/>
                    <a:pt x="7966" y="403"/>
                  </a:cubicBezTo>
                  <a:cubicBezTo>
                    <a:pt x="7931" y="386"/>
                    <a:pt x="7896" y="375"/>
                    <a:pt x="7857" y="375"/>
                  </a:cubicBezTo>
                  <a:cubicBezTo>
                    <a:pt x="7842" y="375"/>
                    <a:pt x="7827" y="376"/>
                    <a:pt x="7811" y="379"/>
                  </a:cubicBezTo>
                  <a:lnTo>
                    <a:pt x="7585" y="451"/>
                  </a:lnTo>
                  <a:lnTo>
                    <a:pt x="7585" y="189"/>
                  </a:lnTo>
                  <a:cubicBezTo>
                    <a:pt x="7585" y="141"/>
                    <a:pt x="7561" y="82"/>
                    <a:pt x="7525" y="46"/>
                  </a:cubicBezTo>
                  <a:cubicBezTo>
                    <a:pt x="7499" y="29"/>
                    <a:pt x="7467" y="17"/>
                    <a:pt x="7428" y="17"/>
                  </a:cubicBezTo>
                  <a:cubicBezTo>
                    <a:pt x="7413" y="17"/>
                    <a:pt x="7398" y="19"/>
                    <a:pt x="7382" y="22"/>
                  </a:cubicBezTo>
                  <a:lnTo>
                    <a:pt x="4013" y="1094"/>
                  </a:lnTo>
                  <a:lnTo>
                    <a:pt x="1965" y="439"/>
                  </a:lnTo>
                  <a:cubicBezTo>
                    <a:pt x="1944" y="431"/>
                    <a:pt x="1923" y="427"/>
                    <a:pt x="1903" y="427"/>
                  </a:cubicBezTo>
                  <a:cubicBezTo>
                    <a:pt x="1835" y="427"/>
                    <a:pt x="1778" y="472"/>
                    <a:pt x="1751" y="546"/>
                  </a:cubicBezTo>
                  <a:cubicBezTo>
                    <a:pt x="1727" y="629"/>
                    <a:pt x="1775" y="725"/>
                    <a:pt x="1858" y="748"/>
                  </a:cubicBezTo>
                  <a:lnTo>
                    <a:pt x="3834" y="1391"/>
                  </a:lnTo>
                  <a:lnTo>
                    <a:pt x="3834" y="1760"/>
                  </a:lnTo>
                  <a:lnTo>
                    <a:pt x="3834" y="2570"/>
                  </a:lnTo>
                  <a:lnTo>
                    <a:pt x="3834" y="4677"/>
                  </a:lnTo>
                  <a:lnTo>
                    <a:pt x="739" y="3677"/>
                  </a:lnTo>
                  <a:lnTo>
                    <a:pt x="739" y="391"/>
                  </a:lnTo>
                  <a:lnTo>
                    <a:pt x="1215" y="546"/>
                  </a:lnTo>
                  <a:cubicBezTo>
                    <a:pt x="1232" y="550"/>
                    <a:pt x="1248" y="552"/>
                    <a:pt x="1264" y="552"/>
                  </a:cubicBezTo>
                  <a:cubicBezTo>
                    <a:pt x="1338" y="552"/>
                    <a:pt x="1400" y="508"/>
                    <a:pt x="1429" y="439"/>
                  </a:cubicBezTo>
                  <a:cubicBezTo>
                    <a:pt x="1453" y="344"/>
                    <a:pt x="1406" y="260"/>
                    <a:pt x="1322" y="225"/>
                  </a:cubicBezTo>
                  <a:lnTo>
                    <a:pt x="632" y="10"/>
                  </a:lnTo>
                  <a:cubicBezTo>
                    <a:pt x="621" y="3"/>
                    <a:pt x="609" y="0"/>
                    <a:pt x="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1929271" y="3055987"/>
              <a:ext cx="38111" cy="47298"/>
            </a:xfrm>
            <a:custGeom>
              <a:avLst/>
              <a:gdLst/>
              <a:ahLst/>
              <a:cxnLst/>
              <a:rect l="l" t="t" r="r" b="b"/>
              <a:pathLst>
                <a:path w="1203" h="1493" extrusionOk="0">
                  <a:moveTo>
                    <a:pt x="881" y="374"/>
                  </a:moveTo>
                  <a:lnTo>
                    <a:pt x="881" y="945"/>
                  </a:lnTo>
                  <a:lnTo>
                    <a:pt x="345" y="1112"/>
                  </a:lnTo>
                  <a:lnTo>
                    <a:pt x="345" y="540"/>
                  </a:lnTo>
                  <a:lnTo>
                    <a:pt x="881" y="374"/>
                  </a:lnTo>
                  <a:close/>
                  <a:moveTo>
                    <a:pt x="1029" y="0"/>
                  </a:moveTo>
                  <a:cubicBezTo>
                    <a:pt x="1017" y="0"/>
                    <a:pt x="1003" y="2"/>
                    <a:pt x="988" y="5"/>
                  </a:cubicBezTo>
                  <a:lnTo>
                    <a:pt x="119" y="279"/>
                  </a:lnTo>
                  <a:cubicBezTo>
                    <a:pt x="60" y="290"/>
                    <a:pt x="0" y="362"/>
                    <a:pt x="0" y="421"/>
                  </a:cubicBezTo>
                  <a:lnTo>
                    <a:pt x="0" y="1326"/>
                  </a:lnTo>
                  <a:cubicBezTo>
                    <a:pt x="0" y="1374"/>
                    <a:pt x="24" y="1433"/>
                    <a:pt x="60" y="1469"/>
                  </a:cubicBezTo>
                  <a:cubicBezTo>
                    <a:pt x="83" y="1481"/>
                    <a:pt x="119" y="1493"/>
                    <a:pt x="155" y="1493"/>
                  </a:cubicBezTo>
                  <a:cubicBezTo>
                    <a:pt x="167" y="1493"/>
                    <a:pt x="179" y="1493"/>
                    <a:pt x="191" y="1481"/>
                  </a:cubicBezTo>
                  <a:lnTo>
                    <a:pt x="1060" y="1207"/>
                  </a:lnTo>
                  <a:cubicBezTo>
                    <a:pt x="1119" y="1195"/>
                    <a:pt x="1179" y="1124"/>
                    <a:pt x="1179" y="1064"/>
                  </a:cubicBezTo>
                  <a:lnTo>
                    <a:pt x="1179" y="159"/>
                  </a:lnTo>
                  <a:cubicBezTo>
                    <a:pt x="1203" y="112"/>
                    <a:pt x="1179" y="64"/>
                    <a:pt x="1131" y="40"/>
                  </a:cubicBezTo>
                  <a:cubicBezTo>
                    <a:pt x="1095" y="14"/>
                    <a:pt x="1066" y="0"/>
                    <a:pt x="10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" name="Google Shape;1004;p34"/>
          <p:cNvGrpSpPr/>
          <p:nvPr/>
        </p:nvGrpSpPr>
        <p:grpSpPr>
          <a:xfrm>
            <a:off x="1739671" y="2955007"/>
            <a:ext cx="367013" cy="331278"/>
            <a:chOff x="3522521" y="1975857"/>
            <a:chExt cx="367013" cy="331278"/>
          </a:xfrm>
        </p:grpSpPr>
        <p:sp>
          <p:nvSpPr>
            <p:cNvPr id="1005" name="Google Shape;1005;p34"/>
            <p:cNvSpPr/>
            <p:nvPr/>
          </p:nvSpPr>
          <p:spPr>
            <a:xfrm>
              <a:off x="3665841" y="1975857"/>
              <a:ext cx="91302" cy="91682"/>
            </a:xfrm>
            <a:custGeom>
              <a:avLst/>
              <a:gdLst/>
              <a:ahLst/>
              <a:cxnLst/>
              <a:rect l="l" t="t" r="r" b="b"/>
              <a:pathLst>
                <a:path w="2882" h="2894" extrusionOk="0">
                  <a:moveTo>
                    <a:pt x="1429" y="703"/>
                  </a:moveTo>
                  <a:cubicBezTo>
                    <a:pt x="1846" y="703"/>
                    <a:pt x="2167" y="1036"/>
                    <a:pt x="2167" y="1453"/>
                  </a:cubicBezTo>
                  <a:cubicBezTo>
                    <a:pt x="2167" y="1870"/>
                    <a:pt x="1834" y="2191"/>
                    <a:pt x="1429" y="2191"/>
                  </a:cubicBezTo>
                  <a:cubicBezTo>
                    <a:pt x="1024" y="2191"/>
                    <a:pt x="679" y="1870"/>
                    <a:pt x="679" y="1453"/>
                  </a:cubicBezTo>
                  <a:cubicBezTo>
                    <a:pt x="679" y="1048"/>
                    <a:pt x="1013" y="703"/>
                    <a:pt x="1429" y="703"/>
                  </a:cubicBezTo>
                  <a:close/>
                  <a:moveTo>
                    <a:pt x="1441" y="0"/>
                  </a:moveTo>
                  <a:cubicBezTo>
                    <a:pt x="1358" y="0"/>
                    <a:pt x="1274" y="84"/>
                    <a:pt x="1274" y="167"/>
                  </a:cubicBezTo>
                  <a:lnTo>
                    <a:pt x="1274" y="393"/>
                  </a:lnTo>
                  <a:cubicBezTo>
                    <a:pt x="1096" y="417"/>
                    <a:pt x="953" y="476"/>
                    <a:pt x="822" y="584"/>
                  </a:cubicBezTo>
                  <a:lnTo>
                    <a:pt x="655" y="417"/>
                  </a:lnTo>
                  <a:cubicBezTo>
                    <a:pt x="626" y="387"/>
                    <a:pt x="581" y="372"/>
                    <a:pt x="536" y="372"/>
                  </a:cubicBezTo>
                  <a:cubicBezTo>
                    <a:pt x="492" y="372"/>
                    <a:pt x="447" y="387"/>
                    <a:pt x="417" y="417"/>
                  </a:cubicBezTo>
                  <a:cubicBezTo>
                    <a:pt x="358" y="476"/>
                    <a:pt x="358" y="596"/>
                    <a:pt x="417" y="655"/>
                  </a:cubicBezTo>
                  <a:lnTo>
                    <a:pt x="584" y="822"/>
                  </a:lnTo>
                  <a:cubicBezTo>
                    <a:pt x="477" y="953"/>
                    <a:pt x="417" y="1119"/>
                    <a:pt x="381" y="1286"/>
                  </a:cubicBezTo>
                  <a:lnTo>
                    <a:pt x="167" y="1286"/>
                  </a:lnTo>
                  <a:cubicBezTo>
                    <a:pt x="72" y="1286"/>
                    <a:pt x="0" y="1358"/>
                    <a:pt x="0" y="1453"/>
                  </a:cubicBezTo>
                  <a:cubicBezTo>
                    <a:pt x="0" y="1536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6"/>
                    <a:pt x="477" y="1941"/>
                    <a:pt x="584" y="2072"/>
                  </a:cubicBezTo>
                  <a:lnTo>
                    <a:pt x="417" y="2239"/>
                  </a:lnTo>
                  <a:cubicBezTo>
                    <a:pt x="358" y="2298"/>
                    <a:pt x="358" y="2417"/>
                    <a:pt x="417" y="2477"/>
                  </a:cubicBezTo>
                  <a:cubicBezTo>
                    <a:pt x="441" y="2501"/>
                    <a:pt x="489" y="2524"/>
                    <a:pt x="536" y="2524"/>
                  </a:cubicBezTo>
                  <a:cubicBezTo>
                    <a:pt x="572" y="2524"/>
                    <a:pt x="620" y="2501"/>
                    <a:pt x="655" y="2477"/>
                  </a:cubicBezTo>
                  <a:lnTo>
                    <a:pt x="810" y="2310"/>
                  </a:lnTo>
                  <a:cubicBezTo>
                    <a:pt x="953" y="2417"/>
                    <a:pt x="1108" y="2477"/>
                    <a:pt x="1274" y="2501"/>
                  </a:cubicBezTo>
                  <a:lnTo>
                    <a:pt x="1274" y="2727"/>
                  </a:lnTo>
                  <a:cubicBezTo>
                    <a:pt x="1274" y="2822"/>
                    <a:pt x="1346" y="2893"/>
                    <a:pt x="1441" y="2893"/>
                  </a:cubicBezTo>
                  <a:cubicBezTo>
                    <a:pt x="1536" y="2893"/>
                    <a:pt x="1608" y="2822"/>
                    <a:pt x="1608" y="2727"/>
                  </a:cubicBezTo>
                  <a:lnTo>
                    <a:pt x="1608" y="2501"/>
                  </a:lnTo>
                  <a:cubicBezTo>
                    <a:pt x="1786" y="2477"/>
                    <a:pt x="1929" y="2417"/>
                    <a:pt x="2072" y="2310"/>
                  </a:cubicBezTo>
                  <a:lnTo>
                    <a:pt x="2227" y="2477"/>
                  </a:lnTo>
                  <a:cubicBezTo>
                    <a:pt x="2263" y="2501"/>
                    <a:pt x="2310" y="2524"/>
                    <a:pt x="2346" y="2524"/>
                  </a:cubicBezTo>
                  <a:cubicBezTo>
                    <a:pt x="2394" y="2524"/>
                    <a:pt x="2441" y="2501"/>
                    <a:pt x="2465" y="2477"/>
                  </a:cubicBezTo>
                  <a:cubicBezTo>
                    <a:pt x="2525" y="2417"/>
                    <a:pt x="2525" y="2298"/>
                    <a:pt x="2465" y="2239"/>
                  </a:cubicBezTo>
                  <a:lnTo>
                    <a:pt x="2298" y="2072"/>
                  </a:lnTo>
                  <a:cubicBezTo>
                    <a:pt x="2406" y="1941"/>
                    <a:pt x="2465" y="1774"/>
                    <a:pt x="2501" y="1608"/>
                  </a:cubicBezTo>
                  <a:lnTo>
                    <a:pt x="2715" y="1608"/>
                  </a:lnTo>
                  <a:cubicBezTo>
                    <a:pt x="2810" y="1608"/>
                    <a:pt x="2882" y="1536"/>
                    <a:pt x="2882" y="1453"/>
                  </a:cubicBezTo>
                  <a:cubicBezTo>
                    <a:pt x="2882" y="1358"/>
                    <a:pt x="2810" y="1286"/>
                    <a:pt x="2727" y="1286"/>
                  </a:cubicBezTo>
                  <a:lnTo>
                    <a:pt x="2501" y="1286"/>
                  </a:lnTo>
                  <a:cubicBezTo>
                    <a:pt x="2465" y="1108"/>
                    <a:pt x="2406" y="953"/>
                    <a:pt x="2310" y="822"/>
                  </a:cubicBezTo>
                  <a:lnTo>
                    <a:pt x="2465" y="655"/>
                  </a:lnTo>
                  <a:cubicBezTo>
                    <a:pt x="2525" y="596"/>
                    <a:pt x="2525" y="476"/>
                    <a:pt x="2465" y="417"/>
                  </a:cubicBezTo>
                  <a:cubicBezTo>
                    <a:pt x="2435" y="387"/>
                    <a:pt x="2391" y="372"/>
                    <a:pt x="2346" y="372"/>
                  </a:cubicBezTo>
                  <a:cubicBezTo>
                    <a:pt x="2301" y="372"/>
                    <a:pt x="2257" y="387"/>
                    <a:pt x="2227" y="417"/>
                  </a:cubicBezTo>
                  <a:lnTo>
                    <a:pt x="2072" y="584"/>
                  </a:lnTo>
                  <a:cubicBezTo>
                    <a:pt x="1929" y="476"/>
                    <a:pt x="1775" y="417"/>
                    <a:pt x="1608" y="393"/>
                  </a:cubicBezTo>
                  <a:lnTo>
                    <a:pt x="1608" y="167"/>
                  </a:lnTo>
                  <a:cubicBezTo>
                    <a:pt x="1608" y="84"/>
                    <a:pt x="1536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3693751" y="2004147"/>
              <a:ext cx="34721" cy="35101"/>
            </a:xfrm>
            <a:custGeom>
              <a:avLst/>
              <a:gdLst/>
              <a:ahLst/>
              <a:cxnLst/>
              <a:rect l="l" t="t" r="r" b="b"/>
              <a:pathLst>
                <a:path w="1096" h="1108" extrusionOk="0">
                  <a:moveTo>
                    <a:pt x="548" y="345"/>
                  </a:moveTo>
                  <a:cubicBezTo>
                    <a:pt x="667" y="345"/>
                    <a:pt x="751" y="441"/>
                    <a:pt x="751" y="560"/>
                  </a:cubicBezTo>
                  <a:cubicBezTo>
                    <a:pt x="751" y="679"/>
                    <a:pt x="667" y="762"/>
                    <a:pt x="548" y="762"/>
                  </a:cubicBezTo>
                  <a:cubicBezTo>
                    <a:pt x="429" y="762"/>
                    <a:pt x="334" y="679"/>
                    <a:pt x="334" y="560"/>
                  </a:cubicBezTo>
                  <a:cubicBezTo>
                    <a:pt x="334" y="441"/>
                    <a:pt x="429" y="345"/>
                    <a:pt x="548" y="345"/>
                  </a:cubicBezTo>
                  <a:close/>
                  <a:moveTo>
                    <a:pt x="548" y="0"/>
                  </a:moveTo>
                  <a:cubicBezTo>
                    <a:pt x="251" y="0"/>
                    <a:pt x="1" y="262"/>
                    <a:pt x="1" y="560"/>
                  </a:cubicBezTo>
                  <a:cubicBezTo>
                    <a:pt x="1" y="857"/>
                    <a:pt x="251" y="1107"/>
                    <a:pt x="548" y="1107"/>
                  </a:cubicBezTo>
                  <a:cubicBezTo>
                    <a:pt x="846" y="1107"/>
                    <a:pt x="1096" y="857"/>
                    <a:pt x="1096" y="560"/>
                  </a:cubicBezTo>
                  <a:cubicBezTo>
                    <a:pt x="1096" y="262"/>
                    <a:pt x="846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3679052" y="2008297"/>
              <a:ext cx="210482" cy="228983"/>
            </a:xfrm>
            <a:custGeom>
              <a:avLst/>
              <a:gdLst/>
              <a:ahLst/>
              <a:cxnLst/>
              <a:rect l="l" t="t" r="r" b="b"/>
              <a:pathLst>
                <a:path w="6644" h="7228" extrusionOk="0">
                  <a:moveTo>
                    <a:pt x="4179" y="334"/>
                  </a:moveTo>
                  <a:lnTo>
                    <a:pt x="4179" y="762"/>
                  </a:lnTo>
                  <a:lnTo>
                    <a:pt x="4179" y="786"/>
                  </a:lnTo>
                  <a:cubicBezTo>
                    <a:pt x="4179" y="869"/>
                    <a:pt x="4239" y="941"/>
                    <a:pt x="4334" y="965"/>
                  </a:cubicBezTo>
                  <a:cubicBezTo>
                    <a:pt x="4596" y="988"/>
                    <a:pt x="4846" y="1107"/>
                    <a:pt x="5072" y="1274"/>
                  </a:cubicBezTo>
                  <a:cubicBezTo>
                    <a:pt x="5102" y="1299"/>
                    <a:pt x="5138" y="1311"/>
                    <a:pt x="5174" y="1311"/>
                  </a:cubicBezTo>
                  <a:cubicBezTo>
                    <a:pt x="5225" y="1311"/>
                    <a:pt x="5276" y="1287"/>
                    <a:pt x="5310" y="1238"/>
                  </a:cubicBezTo>
                  <a:lnTo>
                    <a:pt x="5322" y="1227"/>
                  </a:lnTo>
                  <a:lnTo>
                    <a:pt x="5620" y="929"/>
                  </a:lnTo>
                  <a:lnTo>
                    <a:pt x="5715" y="1024"/>
                  </a:lnTo>
                  <a:lnTo>
                    <a:pt x="5418" y="1322"/>
                  </a:lnTo>
                  <a:lnTo>
                    <a:pt x="5406" y="1334"/>
                  </a:lnTo>
                  <a:cubicBezTo>
                    <a:pt x="5322" y="1393"/>
                    <a:pt x="5322" y="1500"/>
                    <a:pt x="5370" y="1572"/>
                  </a:cubicBezTo>
                  <a:cubicBezTo>
                    <a:pt x="5537" y="1798"/>
                    <a:pt x="5632" y="2048"/>
                    <a:pt x="5679" y="2310"/>
                  </a:cubicBezTo>
                  <a:cubicBezTo>
                    <a:pt x="5703" y="2405"/>
                    <a:pt x="5775" y="2465"/>
                    <a:pt x="5858" y="2465"/>
                  </a:cubicBezTo>
                  <a:lnTo>
                    <a:pt x="6311" y="2465"/>
                  </a:lnTo>
                  <a:lnTo>
                    <a:pt x="6311" y="2572"/>
                  </a:lnTo>
                  <a:lnTo>
                    <a:pt x="5846" y="2572"/>
                  </a:lnTo>
                  <a:cubicBezTo>
                    <a:pt x="5763" y="2572"/>
                    <a:pt x="5679" y="2631"/>
                    <a:pt x="5668" y="2715"/>
                  </a:cubicBezTo>
                  <a:cubicBezTo>
                    <a:pt x="5632" y="2989"/>
                    <a:pt x="5525" y="3239"/>
                    <a:pt x="5358" y="3465"/>
                  </a:cubicBezTo>
                  <a:cubicBezTo>
                    <a:pt x="5298" y="3536"/>
                    <a:pt x="5310" y="3643"/>
                    <a:pt x="5382" y="3703"/>
                  </a:cubicBezTo>
                  <a:lnTo>
                    <a:pt x="5406" y="3715"/>
                  </a:lnTo>
                  <a:lnTo>
                    <a:pt x="5715" y="4024"/>
                  </a:lnTo>
                  <a:lnTo>
                    <a:pt x="5620" y="4120"/>
                  </a:lnTo>
                  <a:lnTo>
                    <a:pt x="5310" y="3798"/>
                  </a:lnTo>
                  <a:cubicBezTo>
                    <a:pt x="5310" y="3798"/>
                    <a:pt x="5310" y="3786"/>
                    <a:pt x="5298" y="3786"/>
                  </a:cubicBezTo>
                  <a:cubicBezTo>
                    <a:pt x="5266" y="3747"/>
                    <a:pt x="5218" y="3729"/>
                    <a:pt x="5171" y="3729"/>
                  </a:cubicBezTo>
                  <a:cubicBezTo>
                    <a:pt x="5132" y="3729"/>
                    <a:pt x="5092" y="3741"/>
                    <a:pt x="5060" y="3763"/>
                  </a:cubicBezTo>
                  <a:cubicBezTo>
                    <a:pt x="4846" y="3917"/>
                    <a:pt x="4584" y="4024"/>
                    <a:pt x="4310" y="4072"/>
                  </a:cubicBezTo>
                  <a:cubicBezTo>
                    <a:pt x="4227" y="4084"/>
                    <a:pt x="4167" y="4155"/>
                    <a:pt x="4167" y="4251"/>
                  </a:cubicBezTo>
                  <a:lnTo>
                    <a:pt x="4167" y="4263"/>
                  </a:lnTo>
                  <a:lnTo>
                    <a:pt x="4167" y="4715"/>
                  </a:lnTo>
                  <a:lnTo>
                    <a:pt x="4060" y="4715"/>
                  </a:lnTo>
                  <a:lnTo>
                    <a:pt x="4060" y="4275"/>
                  </a:lnTo>
                  <a:lnTo>
                    <a:pt x="4060" y="4263"/>
                  </a:lnTo>
                  <a:cubicBezTo>
                    <a:pt x="4060" y="4179"/>
                    <a:pt x="4001" y="4096"/>
                    <a:pt x="3917" y="4084"/>
                  </a:cubicBezTo>
                  <a:cubicBezTo>
                    <a:pt x="3644" y="4060"/>
                    <a:pt x="3393" y="3941"/>
                    <a:pt x="3167" y="3774"/>
                  </a:cubicBezTo>
                  <a:cubicBezTo>
                    <a:pt x="3136" y="3749"/>
                    <a:pt x="3099" y="3736"/>
                    <a:pt x="3061" y="3736"/>
                  </a:cubicBezTo>
                  <a:cubicBezTo>
                    <a:pt x="3012" y="3736"/>
                    <a:pt x="2963" y="3758"/>
                    <a:pt x="2929" y="3798"/>
                  </a:cubicBezTo>
                  <a:cubicBezTo>
                    <a:pt x="2929" y="3798"/>
                    <a:pt x="2929" y="3822"/>
                    <a:pt x="2917" y="3822"/>
                  </a:cubicBezTo>
                  <a:lnTo>
                    <a:pt x="2608" y="4132"/>
                  </a:lnTo>
                  <a:lnTo>
                    <a:pt x="2512" y="4036"/>
                  </a:lnTo>
                  <a:lnTo>
                    <a:pt x="2810" y="3739"/>
                  </a:lnTo>
                  <a:lnTo>
                    <a:pt x="2822" y="3727"/>
                  </a:lnTo>
                  <a:cubicBezTo>
                    <a:pt x="2822" y="3727"/>
                    <a:pt x="2846" y="3727"/>
                    <a:pt x="2846" y="3715"/>
                  </a:cubicBezTo>
                  <a:cubicBezTo>
                    <a:pt x="2917" y="3655"/>
                    <a:pt x="2917" y="3548"/>
                    <a:pt x="2870" y="3477"/>
                  </a:cubicBezTo>
                  <a:cubicBezTo>
                    <a:pt x="2703" y="3262"/>
                    <a:pt x="2608" y="3001"/>
                    <a:pt x="2560" y="2727"/>
                  </a:cubicBezTo>
                  <a:cubicBezTo>
                    <a:pt x="2548" y="2643"/>
                    <a:pt x="2465" y="2584"/>
                    <a:pt x="2381" y="2584"/>
                  </a:cubicBezTo>
                  <a:lnTo>
                    <a:pt x="1929" y="2584"/>
                  </a:lnTo>
                  <a:lnTo>
                    <a:pt x="1929" y="2465"/>
                  </a:lnTo>
                  <a:lnTo>
                    <a:pt x="2381" y="2465"/>
                  </a:lnTo>
                  <a:cubicBezTo>
                    <a:pt x="2465" y="2465"/>
                    <a:pt x="2548" y="2405"/>
                    <a:pt x="2560" y="2310"/>
                  </a:cubicBezTo>
                  <a:cubicBezTo>
                    <a:pt x="2584" y="2048"/>
                    <a:pt x="2703" y="1798"/>
                    <a:pt x="2870" y="1572"/>
                  </a:cubicBezTo>
                  <a:cubicBezTo>
                    <a:pt x="2929" y="1500"/>
                    <a:pt x="2917" y="1393"/>
                    <a:pt x="2846" y="1334"/>
                  </a:cubicBezTo>
                  <a:lnTo>
                    <a:pt x="2822" y="1322"/>
                  </a:lnTo>
                  <a:lnTo>
                    <a:pt x="2524" y="1024"/>
                  </a:lnTo>
                  <a:lnTo>
                    <a:pt x="2620" y="929"/>
                  </a:lnTo>
                  <a:lnTo>
                    <a:pt x="2917" y="1227"/>
                  </a:lnTo>
                  <a:lnTo>
                    <a:pt x="2929" y="1238"/>
                  </a:lnTo>
                  <a:cubicBezTo>
                    <a:pt x="2963" y="1286"/>
                    <a:pt x="3012" y="1306"/>
                    <a:pt x="3062" y="1306"/>
                  </a:cubicBezTo>
                  <a:cubicBezTo>
                    <a:pt x="3099" y="1306"/>
                    <a:pt x="3137" y="1295"/>
                    <a:pt x="3167" y="1274"/>
                  </a:cubicBezTo>
                  <a:cubicBezTo>
                    <a:pt x="3393" y="1107"/>
                    <a:pt x="3644" y="1000"/>
                    <a:pt x="3917" y="953"/>
                  </a:cubicBezTo>
                  <a:cubicBezTo>
                    <a:pt x="4001" y="941"/>
                    <a:pt x="4060" y="869"/>
                    <a:pt x="4060" y="774"/>
                  </a:cubicBezTo>
                  <a:lnTo>
                    <a:pt x="4060" y="762"/>
                  </a:lnTo>
                  <a:lnTo>
                    <a:pt x="4060" y="334"/>
                  </a:lnTo>
                  <a:close/>
                  <a:moveTo>
                    <a:pt x="3894" y="0"/>
                  </a:moveTo>
                  <a:cubicBezTo>
                    <a:pt x="3810" y="0"/>
                    <a:pt x="3739" y="84"/>
                    <a:pt x="3739" y="167"/>
                  </a:cubicBezTo>
                  <a:lnTo>
                    <a:pt x="3739" y="667"/>
                  </a:lnTo>
                  <a:cubicBezTo>
                    <a:pt x="3513" y="703"/>
                    <a:pt x="3298" y="798"/>
                    <a:pt x="3108" y="929"/>
                  </a:cubicBezTo>
                  <a:lnTo>
                    <a:pt x="2762" y="584"/>
                  </a:lnTo>
                  <a:cubicBezTo>
                    <a:pt x="2733" y="554"/>
                    <a:pt x="2688" y="539"/>
                    <a:pt x="2643" y="539"/>
                  </a:cubicBezTo>
                  <a:cubicBezTo>
                    <a:pt x="2599" y="539"/>
                    <a:pt x="2554" y="554"/>
                    <a:pt x="2524" y="584"/>
                  </a:cubicBezTo>
                  <a:lnTo>
                    <a:pt x="2203" y="917"/>
                  </a:lnTo>
                  <a:cubicBezTo>
                    <a:pt x="2167" y="941"/>
                    <a:pt x="2155" y="988"/>
                    <a:pt x="2155" y="1036"/>
                  </a:cubicBezTo>
                  <a:cubicBezTo>
                    <a:pt x="2155" y="1084"/>
                    <a:pt x="2167" y="1119"/>
                    <a:pt x="2203" y="1155"/>
                  </a:cubicBezTo>
                  <a:lnTo>
                    <a:pt x="2536" y="1500"/>
                  </a:lnTo>
                  <a:cubicBezTo>
                    <a:pt x="2417" y="1691"/>
                    <a:pt x="2334" y="1893"/>
                    <a:pt x="2274" y="2119"/>
                  </a:cubicBezTo>
                  <a:lnTo>
                    <a:pt x="1786" y="2119"/>
                  </a:lnTo>
                  <a:cubicBezTo>
                    <a:pt x="1691" y="2119"/>
                    <a:pt x="1619" y="2191"/>
                    <a:pt x="1619" y="2286"/>
                  </a:cubicBezTo>
                  <a:lnTo>
                    <a:pt x="1619" y="2751"/>
                  </a:lnTo>
                  <a:cubicBezTo>
                    <a:pt x="1619" y="2834"/>
                    <a:pt x="1691" y="2905"/>
                    <a:pt x="1786" y="2905"/>
                  </a:cubicBezTo>
                  <a:lnTo>
                    <a:pt x="2274" y="2905"/>
                  </a:lnTo>
                  <a:cubicBezTo>
                    <a:pt x="2322" y="3084"/>
                    <a:pt x="2381" y="3251"/>
                    <a:pt x="2465" y="3417"/>
                  </a:cubicBezTo>
                  <a:lnTo>
                    <a:pt x="1084" y="3417"/>
                  </a:lnTo>
                  <a:cubicBezTo>
                    <a:pt x="988" y="3417"/>
                    <a:pt x="917" y="3489"/>
                    <a:pt x="917" y="3584"/>
                  </a:cubicBezTo>
                  <a:cubicBezTo>
                    <a:pt x="917" y="3667"/>
                    <a:pt x="988" y="3739"/>
                    <a:pt x="1084" y="3739"/>
                  </a:cubicBezTo>
                  <a:lnTo>
                    <a:pt x="2334" y="3739"/>
                  </a:lnTo>
                  <a:lnTo>
                    <a:pt x="2203" y="3882"/>
                  </a:lnTo>
                  <a:cubicBezTo>
                    <a:pt x="2143" y="3941"/>
                    <a:pt x="2143" y="4060"/>
                    <a:pt x="2203" y="4120"/>
                  </a:cubicBezTo>
                  <a:lnTo>
                    <a:pt x="2524" y="4441"/>
                  </a:lnTo>
                  <a:cubicBezTo>
                    <a:pt x="2560" y="4477"/>
                    <a:pt x="2608" y="4489"/>
                    <a:pt x="2643" y="4489"/>
                  </a:cubicBezTo>
                  <a:cubicBezTo>
                    <a:pt x="2691" y="4489"/>
                    <a:pt x="2739" y="4477"/>
                    <a:pt x="2762" y="4441"/>
                  </a:cubicBezTo>
                  <a:lnTo>
                    <a:pt x="3108" y="4096"/>
                  </a:lnTo>
                  <a:cubicBezTo>
                    <a:pt x="3286" y="4215"/>
                    <a:pt x="3489" y="4310"/>
                    <a:pt x="3703" y="4358"/>
                  </a:cubicBezTo>
                  <a:lnTo>
                    <a:pt x="3703" y="4370"/>
                  </a:lnTo>
                  <a:lnTo>
                    <a:pt x="3703" y="5144"/>
                  </a:lnTo>
                  <a:lnTo>
                    <a:pt x="155" y="5144"/>
                  </a:lnTo>
                  <a:cubicBezTo>
                    <a:pt x="72" y="5144"/>
                    <a:pt x="0" y="5215"/>
                    <a:pt x="0" y="5310"/>
                  </a:cubicBezTo>
                  <a:cubicBezTo>
                    <a:pt x="0" y="5394"/>
                    <a:pt x="72" y="5465"/>
                    <a:pt x="155" y="5465"/>
                  </a:cubicBezTo>
                  <a:lnTo>
                    <a:pt x="4417" y="5465"/>
                  </a:lnTo>
                  <a:lnTo>
                    <a:pt x="4120" y="7037"/>
                  </a:lnTo>
                  <a:cubicBezTo>
                    <a:pt x="4108" y="7120"/>
                    <a:pt x="4167" y="7215"/>
                    <a:pt x="4251" y="7227"/>
                  </a:cubicBezTo>
                  <a:lnTo>
                    <a:pt x="4286" y="7227"/>
                  </a:lnTo>
                  <a:cubicBezTo>
                    <a:pt x="4358" y="7227"/>
                    <a:pt x="4429" y="7168"/>
                    <a:pt x="4441" y="7096"/>
                  </a:cubicBezTo>
                  <a:lnTo>
                    <a:pt x="4787" y="5322"/>
                  </a:lnTo>
                  <a:cubicBezTo>
                    <a:pt x="4798" y="5275"/>
                    <a:pt x="4787" y="5215"/>
                    <a:pt x="4763" y="5191"/>
                  </a:cubicBezTo>
                  <a:cubicBezTo>
                    <a:pt x="4727" y="5144"/>
                    <a:pt x="4679" y="5132"/>
                    <a:pt x="4620" y="5132"/>
                  </a:cubicBezTo>
                  <a:lnTo>
                    <a:pt x="4048" y="5132"/>
                  </a:lnTo>
                  <a:lnTo>
                    <a:pt x="4048" y="5013"/>
                  </a:lnTo>
                  <a:lnTo>
                    <a:pt x="4370" y="5013"/>
                  </a:lnTo>
                  <a:cubicBezTo>
                    <a:pt x="4465" y="5013"/>
                    <a:pt x="4536" y="4929"/>
                    <a:pt x="4536" y="4846"/>
                  </a:cubicBezTo>
                  <a:lnTo>
                    <a:pt x="4536" y="4358"/>
                  </a:lnTo>
                  <a:cubicBezTo>
                    <a:pt x="4763" y="4310"/>
                    <a:pt x="4965" y="4215"/>
                    <a:pt x="5168" y="4084"/>
                  </a:cubicBezTo>
                  <a:lnTo>
                    <a:pt x="5501" y="4429"/>
                  </a:lnTo>
                  <a:cubicBezTo>
                    <a:pt x="5537" y="4453"/>
                    <a:pt x="5584" y="4477"/>
                    <a:pt x="5620" y="4477"/>
                  </a:cubicBezTo>
                  <a:cubicBezTo>
                    <a:pt x="5668" y="4477"/>
                    <a:pt x="5715" y="4453"/>
                    <a:pt x="5739" y="4429"/>
                  </a:cubicBezTo>
                  <a:lnTo>
                    <a:pt x="6072" y="4096"/>
                  </a:lnTo>
                  <a:cubicBezTo>
                    <a:pt x="6096" y="4072"/>
                    <a:pt x="6108" y="4024"/>
                    <a:pt x="6108" y="3977"/>
                  </a:cubicBezTo>
                  <a:cubicBezTo>
                    <a:pt x="6108" y="3941"/>
                    <a:pt x="6096" y="3894"/>
                    <a:pt x="6072" y="3858"/>
                  </a:cubicBezTo>
                  <a:lnTo>
                    <a:pt x="5727" y="3524"/>
                  </a:lnTo>
                  <a:cubicBezTo>
                    <a:pt x="5846" y="3322"/>
                    <a:pt x="5930" y="3120"/>
                    <a:pt x="5989" y="2893"/>
                  </a:cubicBezTo>
                  <a:lnTo>
                    <a:pt x="6489" y="2893"/>
                  </a:lnTo>
                  <a:cubicBezTo>
                    <a:pt x="6572" y="2893"/>
                    <a:pt x="6644" y="2822"/>
                    <a:pt x="6644" y="2727"/>
                  </a:cubicBezTo>
                  <a:lnTo>
                    <a:pt x="6644" y="2274"/>
                  </a:lnTo>
                  <a:cubicBezTo>
                    <a:pt x="6632" y="2191"/>
                    <a:pt x="6561" y="2119"/>
                    <a:pt x="6477" y="2119"/>
                  </a:cubicBezTo>
                  <a:lnTo>
                    <a:pt x="5977" y="2119"/>
                  </a:lnTo>
                  <a:cubicBezTo>
                    <a:pt x="5941" y="1893"/>
                    <a:pt x="5846" y="1691"/>
                    <a:pt x="5715" y="1500"/>
                  </a:cubicBezTo>
                  <a:lnTo>
                    <a:pt x="6060" y="1155"/>
                  </a:lnTo>
                  <a:cubicBezTo>
                    <a:pt x="6084" y="1119"/>
                    <a:pt x="6096" y="1084"/>
                    <a:pt x="6096" y="1036"/>
                  </a:cubicBezTo>
                  <a:cubicBezTo>
                    <a:pt x="6096" y="988"/>
                    <a:pt x="6084" y="941"/>
                    <a:pt x="6060" y="917"/>
                  </a:cubicBezTo>
                  <a:lnTo>
                    <a:pt x="5727" y="584"/>
                  </a:lnTo>
                  <a:cubicBezTo>
                    <a:pt x="5697" y="554"/>
                    <a:pt x="5653" y="539"/>
                    <a:pt x="5608" y="539"/>
                  </a:cubicBezTo>
                  <a:cubicBezTo>
                    <a:pt x="5563" y="539"/>
                    <a:pt x="5519" y="554"/>
                    <a:pt x="5489" y="584"/>
                  </a:cubicBezTo>
                  <a:lnTo>
                    <a:pt x="5144" y="929"/>
                  </a:lnTo>
                  <a:cubicBezTo>
                    <a:pt x="4953" y="810"/>
                    <a:pt x="4751" y="726"/>
                    <a:pt x="4525" y="667"/>
                  </a:cubicBezTo>
                  <a:lnTo>
                    <a:pt x="4525" y="167"/>
                  </a:lnTo>
                  <a:cubicBezTo>
                    <a:pt x="4525" y="84"/>
                    <a:pt x="4453" y="0"/>
                    <a:pt x="4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3772951" y="2050907"/>
              <a:ext cx="73973" cy="73593"/>
            </a:xfrm>
            <a:custGeom>
              <a:avLst/>
              <a:gdLst/>
              <a:ahLst/>
              <a:cxnLst/>
              <a:rect l="l" t="t" r="r" b="b"/>
              <a:pathLst>
                <a:path w="2335" h="2323" extrusionOk="0">
                  <a:moveTo>
                    <a:pt x="1156" y="322"/>
                  </a:moveTo>
                  <a:cubicBezTo>
                    <a:pt x="1620" y="322"/>
                    <a:pt x="1989" y="703"/>
                    <a:pt x="1989" y="1167"/>
                  </a:cubicBezTo>
                  <a:cubicBezTo>
                    <a:pt x="1989" y="1620"/>
                    <a:pt x="1620" y="2001"/>
                    <a:pt x="1156" y="2001"/>
                  </a:cubicBezTo>
                  <a:cubicBezTo>
                    <a:pt x="691" y="2001"/>
                    <a:pt x="322" y="1620"/>
                    <a:pt x="322" y="1167"/>
                  </a:cubicBezTo>
                  <a:cubicBezTo>
                    <a:pt x="322" y="703"/>
                    <a:pt x="691" y="322"/>
                    <a:pt x="1156" y="322"/>
                  </a:cubicBezTo>
                  <a:close/>
                  <a:moveTo>
                    <a:pt x="1156" y="1"/>
                  </a:moveTo>
                  <a:cubicBezTo>
                    <a:pt x="513" y="1"/>
                    <a:pt x="1" y="524"/>
                    <a:pt x="1" y="1167"/>
                  </a:cubicBezTo>
                  <a:cubicBezTo>
                    <a:pt x="1" y="1798"/>
                    <a:pt x="513" y="2322"/>
                    <a:pt x="1156" y="2322"/>
                  </a:cubicBezTo>
                  <a:cubicBezTo>
                    <a:pt x="1799" y="2322"/>
                    <a:pt x="2323" y="1798"/>
                    <a:pt x="2323" y="1167"/>
                  </a:cubicBezTo>
                  <a:cubicBezTo>
                    <a:pt x="2334" y="524"/>
                    <a:pt x="1811" y="1"/>
                    <a:pt x="1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3790312" y="2069028"/>
              <a:ext cx="38491" cy="38491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608" y="322"/>
                  </a:moveTo>
                  <a:cubicBezTo>
                    <a:pt x="763" y="322"/>
                    <a:pt x="882" y="441"/>
                    <a:pt x="882" y="595"/>
                  </a:cubicBezTo>
                  <a:cubicBezTo>
                    <a:pt x="882" y="738"/>
                    <a:pt x="763" y="857"/>
                    <a:pt x="608" y="857"/>
                  </a:cubicBezTo>
                  <a:cubicBezTo>
                    <a:pt x="465" y="857"/>
                    <a:pt x="346" y="738"/>
                    <a:pt x="346" y="595"/>
                  </a:cubicBezTo>
                  <a:cubicBezTo>
                    <a:pt x="346" y="441"/>
                    <a:pt x="465" y="322"/>
                    <a:pt x="608" y="322"/>
                  </a:cubicBezTo>
                  <a:close/>
                  <a:moveTo>
                    <a:pt x="608" y="0"/>
                  </a:moveTo>
                  <a:cubicBezTo>
                    <a:pt x="286" y="0"/>
                    <a:pt x="1" y="262"/>
                    <a:pt x="1" y="607"/>
                  </a:cubicBezTo>
                  <a:cubicBezTo>
                    <a:pt x="1" y="929"/>
                    <a:pt x="262" y="1215"/>
                    <a:pt x="608" y="1215"/>
                  </a:cubicBezTo>
                  <a:cubicBezTo>
                    <a:pt x="941" y="1215"/>
                    <a:pt x="1215" y="953"/>
                    <a:pt x="1215" y="607"/>
                  </a:cubicBezTo>
                  <a:cubicBezTo>
                    <a:pt x="1215" y="262"/>
                    <a:pt x="953" y="0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3522521" y="2081447"/>
              <a:ext cx="294212" cy="225688"/>
            </a:xfrm>
            <a:custGeom>
              <a:avLst/>
              <a:gdLst/>
              <a:ahLst/>
              <a:cxnLst/>
              <a:rect l="l" t="t" r="r" b="b"/>
              <a:pathLst>
                <a:path w="9287" h="7124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6954"/>
                  </a:lnTo>
                  <a:cubicBezTo>
                    <a:pt x="0" y="7121"/>
                    <a:pt x="143" y="7121"/>
                    <a:pt x="262" y="7121"/>
                  </a:cubicBezTo>
                  <a:cubicBezTo>
                    <a:pt x="351" y="7121"/>
                    <a:pt x="2483" y="7124"/>
                    <a:pt x="4603" y="7124"/>
                  </a:cubicBezTo>
                  <a:cubicBezTo>
                    <a:pt x="6724" y="7124"/>
                    <a:pt x="8835" y="7121"/>
                    <a:pt x="8882" y="7109"/>
                  </a:cubicBezTo>
                  <a:cubicBezTo>
                    <a:pt x="8942" y="7085"/>
                    <a:pt x="8989" y="7026"/>
                    <a:pt x="9001" y="6966"/>
                  </a:cubicBezTo>
                  <a:lnTo>
                    <a:pt x="9287" y="5466"/>
                  </a:lnTo>
                  <a:cubicBezTo>
                    <a:pt x="9275" y="5395"/>
                    <a:pt x="9216" y="5299"/>
                    <a:pt x="9120" y="5287"/>
                  </a:cubicBezTo>
                  <a:cubicBezTo>
                    <a:pt x="9113" y="5286"/>
                    <a:pt x="9106" y="5286"/>
                    <a:pt x="9099" y="5286"/>
                  </a:cubicBezTo>
                  <a:cubicBezTo>
                    <a:pt x="9021" y="5286"/>
                    <a:pt x="8941" y="5342"/>
                    <a:pt x="8930" y="5418"/>
                  </a:cubicBezTo>
                  <a:lnTo>
                    <a:pt x="8680" y="6788"/>
                  </a:lnTo>
                  <a:lnTo>
                    <a:pt x="357" y="6788"/>
                  </a:lnTo>
                  <a:lnTo>
                    <a:pt x="1036" y="3192"/>
                  </a:lnTo>
                  <a:lnTo>
                    <a:pt x="4429" y="3192"/>
                  </a:lnTo>
                  <a:cubicBezTo>
                    <a:pt x="4524" y="3192"/>
                    <a:pt x="4596" y="3120"/>
                    <a:pt x="4596" y="3025"/>
                  </a:cubicBezTo>
                  <a:cubicBezTo>
                    <a:pt x="4596" y="2930"/>
                    <a:pt x="4524" y="2858"/>
                    <a:pt x="4429" y="2858"/>
                  </a:cubicBezTo>
                  <a:lnTo>
                    <a:pt x="905" y="2858"/>
                  </a:lnTo>
                  <a:cubicBezTo>
                    <a:pt x="834" y="2858"/>
                    <a:pt x="750" y="2918"/>
                    <a:pt x="738" y="2989"/>
                  </a:cubicBezTo>
                  <a:lnTo>
                    <a:pt x="322" y="5168"/>
                  </a:lnTo>
                  <a:lnTo>
                    <a:pt x="322" y="334"/>
                  </a:lnTo>
                  <a:lnTo>
                    <a:pt x="2453" y="334"/>
                  </a:lnTo>
                  <a:lnTo>
                    <a:pt x="3536" y="1418"/>
                  </a:lnTo>
                  <a:cubicBezTo>
                    <a:pt x="3572" y="1442"/>
                    <a:pt x="3608" y="1465"/>
                    <a:pt x="3655" y="1465"/>
                  </a:cubicBezTo>
                  <a:lnTo>
                    <a:pt x="5358" y="1465"/>
                  </a:lnTo>
                  <a:cubicBezTo>
                    <a:pt x="5441" y="1465"/>
                    <a:pt x="5513" y="1394"/>
                    <a:pt x="5513" y="1299"/>
                  </a:cubicBezTo>
                  <a:cubicBezTo>
                    <a:pt x="5513" y="1204"/>
                    <a:pt x="5441" y="1132"/>
                    <a:pt x="5358" y="1132"/>
                  </a:cubicBezTo>
                  <a:lnTo>
                    <a:pt x="3727" y="1132"/>
                  </a:lnTo>
                  <a:lnTo>
                    <a:pt x="2643" y="49"/>
                  </a:lnTo>
                  <a:cubicBezTo>
                    <a:pt x="2619" y="13"/>
                    <a:pt x="2572" y="1"/>
                    <a:pt x="2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3810682" y="2248812"/>
              <a:ext cx="1774" cy="253"/>
            </a:xfrm>
            <a:custGeom>
              <a:avLst/>
              <a:gdLst/>
              <a:ahLst/>
              <a:cxnLst/>
              <a:rect l="l" t="t" r="r" b="b"/>
              <a:pathLst>
                <a:path w="56" h="8" extrusionOk="0">
                  <a:moveTo>
                    <a:pt x="1" y="1"/>
                  </a:moveTo>
                  <a:cubicBezTo>
                    <a:pt x="1" y="1"/>
                    <a:pt x="7" y="2"/>
                    <a:pt x="24" y="4"/>
                  </a:cubicBezTo>
                  <a:cubicBezTo>
                    <a:pt x="44" y="7"/>
                    <a:pt x="52" y="8"/>
                    <a:pt x="53" y="8"/>
                  </a:cubicBezTo>
                  <a:cubicBezTo>
                    <a:pt x="55" y="8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" name="Google Shape;1012;p34"/>
          <p:cNvGrpSpPr/>
          <p:nvPr/>
        </p:nvGrpSpPr>
        <p:grpSpPr>
          <a:xfrm>
            <a:off x="7036731" y="1559478"/>
            <a:ext cx="368185" cy="330454"/>
            <a:chOff x="2630824" y="1976966"/>
            <a:chExt cx="368185" cy="330454"/>
          </a:xfrm>
        </p:grpSpPr>
        <p:sp>
          <p:nvSpPr>
            <p:cNvPr id="1013" name="Google Shape;1013;p34"/>
            <p:cNvSpPr/>
            <p:nvPr/>
          </p:nvSpPr>
          <p:spPr>
            <a:xfrm>
              <a:off x="2630824" y="2059967"/>
              <a:ext cx="229743" cy="247072"/>
            </a:xfrm>
            <a:custGeom>
              <a:avLst/>
              <a:gdLst/>
              <a:ahLst/>
              <a:cxnLst/>
              <a:rect l="l" t="t" r="r" b="b"/>
              <a:pathLst>
                <a:path w="7252" h="779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32"/>
                  </a:lnTo>
                  <a:cubicBezTo>
                    <a:pt x="1" y="7727"/>
                    <a:pt x="72" y="7799"/>
                    <a:pt x="167" y="7799"/>
                  </a:cubicBezTo>
                  <a:lnTo>
                    <a:pt x="7085" y="7799"/>
                  </a:lnTo>
                  <a:cubicBezTo>
                    <a:pt x="7180" y="7799"/>
                    <a:pt x="7252" y="7727"/>
                    <a:pt x="7252" y="7632"/>
                  </a:cubicBezTo>
                  <a:cubicBezTo>
                    <a:pt x="7252" y="7549"/>
                    <a:pt x="7180" y="7454"/>
                    <a:pt x="7085" y="7454"/>
                  </a:cubicBezTo>
                  <a:lnTo>
                    <a:pt x="346" y="7454"/>
                  </a:lnTo>
                  <a:lnTo>
                    <a:pt x="346" y="322"/>
                  </a:lnTo>
                  <a:lnTo>
                    <a:pt x="2715" y="322"/>
                  </a:lnTo>
                  <a:lnTo>
                    <a:pt x="3906" y="1512"/>
                  </a:lnTo>
                  <a:cubicBezTo>
                    <a:pt x="3930" y="1548"/>
                    <a:pt x="3977" y="1560"/>
                    <a:pt x="4025" y="1560"/>
                  </a:cubicBezTo>
                  <a:lnTo>
                    <a:pt x="4597" y="1560"/>
                  </a:lnTo>
                  <a:cubicBezTo>
                    <a:pt x="4692" y="1560"/>
                    <a:pt x="4763" y="1489"/>
                    <a:pt x="4763" y="1393"/>
                  </a:cubicBezTo>
                  <a:cubicBezTo>
                    <a:pt x="4763" y="1310"/>
                    <a:pt x="4692" y="1239"/>
                    <a:pt x="4597" y="1239"/>
                  </a:cubicBezTo>
                  <a:lnTo>
                    <a:pt x="4073" y="1239"/>
                  </a:lnTo>
                  <a:lnTo>
                    <a:pt x="2882" y="48"/>
                  </a:lnTo>
                  <a:cubicBezTo>
                    <a:pt x="2858" y="12"/>
                    <a:pt x="2811" y="0"/>
                    <a:pt x="2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792646" y="1976966"/>
              <a:ext cx="206364" cy="330454"/>
            </a:xfrm>
            <a:custGeom>
              <a:avLst/>
              <a:gdLst/>
              <a:ahLst/>
              <a:cxnLst/>
              <a:rect l="l" t="t" r="r" b="b"/>
              <a:pathLst>
                <a:path w="6514" h="10431" extrusionOk="0">
                  <a:moveTo>
                    <a:pt x="3894" y="1"/>
                  </a:moveTo>
                  <a:cubicBezTo>
                    <a:pt x="2453" y="1"/>
                    <a:pt x="1286" y="1180"/>
                    <a:pt x="1286" y="2608"/>
                  </a:cubicBezTo>
                  <a:cubicBezTo>
                    <a:pt x="1286" y="3061"/>
                    <a:pt x="1405" y="3513"/>
                    <a:pt x="1632" y="3882"/>
                  </a:cubicBezTo>
                  <a:lnTo>
                    <a:pt x="155" y="3882"/>
                  </a:lnTo>
                  <a:cubicBezTo>
                    <a:pt x="72" y="3882"/>
                    <a:pt x="1" y="3954"/>
                    <a:pt x="1" y="4049"/>
                  </a:cubicBezTo>
                  <a:cubicBezTo>
                    <a:pt x="1" y="4132"/>
                    <a:pt x="72" y="4216"/>
                    <a:pt x="155" y="4216"/>
                  </a:cubicBezTo>
                  <a:lnTo>
                    <a:pt x="1858" y="4216"/>
                  </a:lnTo>
                  <a:cubicBezTo>
                    <a:pt x="2334" y="4811"/>
                    <a:pt x="3072" y="5192"/>
                    <a:pt x="3894" y="5192"/>
                  </a:cubicBezTo>
                  <a:cubicBezTo>
                    <a:pt x="4061" y="5192"/>
                    <a:pt x="4227" y="5180"/>
                    <a:pt x="4382" y="5144"/>
                  </a:cubicBezTo>
                  <a:lnTo>
                    <a:pt x="4382" y="10109"/>
                  </a:lnTo>
                  <a:lnTo>
                    <a:pt x="2632" y="10109"/>
                  </a:lnTo>
                  <a:cubicBezTo>
                    <a:pt x="2537" y="10109"/>
                    <a:pt x="2465" y="10181"/>
                    <a:pt x="2465" y="10264"/>
                  </a:cubicBezTo>
                  <a:cubicBezTo>
                    <a:pt x="2465" y="10359"/>
                    <a:pt x="2537" y="10431"/>
                    <a:pt x="2632" y="10431"/>
                  </a:cubicBezTo>
                  <a:lnTo>
                    <a:pt x="4549" y="10431"/>
                  </a:lnTo>
                  <a:cubicBezTo>
                    <a:pt x="4644" y="10431"/>
                    <a:pt x="4715" y="10359"/>
                    <a:pt x="4715" y="10264"/>
                  </a:cubicBezTo>
                  <a:lnTo>
                    <a:pt x="4715" y="5061"/>
                  </a:lnTo>
                  <a:cubicBezTo>
                    <a:pt x="5061" y="4942"/>
                    <a:pt x="5382" y="4752"/>
                    <a:pt x="5656" y="4490"/>
                  </a:cubicBezTo>
                  <a:cubicBezTo>
                    <a:pt x="6132" y="4049"/>
                    <a:pt x="6430" y="3442"/>
                    <a:pt x="6466" y="2787"/>
                  </a:cubicBezTo>
                  <a:cubicBezTo>
                    <a:pt x="6513" y="2680"/>
                    <a:pt x="6442" y="2585"/>
                    <a:pt x="6358" y="2585"/>
                  </a:cubicBezTo>
                  <a:cubicBezTo>
                    <a:pt x="6263" y="2585"/>
                    <a:pt x="6168" y="2644"/>
                    <a:pt x="6168" y="2751"/>
                  </a:cubicBezTo>
                  <a:cubicBezTo>
                    <a:pt x="6085" y="3930"/>
                    <a:pt x="5096" y="4847"/>
                    <a:pt x="3906" y="4847"/>
                  </a:cubicBezTo>
                  <a:cubicBezTo>
                    <a:pt x="2656" y="4847"/>
                    <a:pt x="1644" y="3835"/>
                    <a:pt x="1644" y="2585"/>
                  </a:cubicBezTo>
                  <a:cubicBezTo>
                    <a:pt x="1644" y="1334"/>
                    <a:pt x="2656" y="322"/>
                    <a:pt x="3906" y="322"/>
                  </a:cubicBezTo>
                  <a:cubicBezTo>
                    <a:pt x="4977" y="322"/>
                    <a:pt x="5918" y="1084"/>
                    <a:pt x="6132" y="2144"/>
                  </a:cubicBezTo>
                  <a:cubicBezTo>
                    <a:pt x="6143" y="2220"/>
                    <a:pt x="6214" y="2277"/>
                    <a:pt x="6299" y="2277"/>
                  </a:cubicBezTo>
                  <a:cubicBezTo>
                    <a:pt x="6306" y="2277"/>
                    <a:pt x="6315" y="2276"/>
                    <a:pt x="6323" y="2275"/>
                  </a:cubicBezTo>
                  <a:cubicBezTo>
                    <a:pt x="6406" y="2263"/>
                    <a:pt x="6466" y="2168"/>
                    <a:pt x="6454" y="2085"/>
                  </a:cubicBezTo>
                  <a:cubicBezTo>
                    <a:pt x="6204" y="882"/>
                    <a:pt x="5132" y="1"/>
                    <a:pt x="38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2876376" y="2005256"/>
              <a:ext cx="78123" cy="91333"/>
            </a:xfrm>
            <a:custGeom>
              <a:avLst/>
              <a:gdLst/>
              <a:ahLst/>
              <a:cxnLst/>
              <a:rect l="l" t="t" r="r" b="b"/>
              <a:pathLst>
                <a:path w="2466" h="2883" extrusionOk="0">
                  <a:moveTo>
                    <a:pt x="1239" y="346"/>
                  </a:moveTo>
                  <a:cubicBezTo>
                    <a:pt x="1406" y="346"/>
                    <a:pt x="1537" y="477"/>
                    <a:pt x="1537" y="644"/>
                  </a:cubicBezTo>
                  <a:lnTo>
                    <a:pt x="1537" y="1061"/>
                  </a:lnTo>
                  <a:lnTo>
                    <a:pt x="941" y="1061"/>
                  </a:lnTo>
                  <a:lnTo>
                    <a:pt x="941" y="644"/>
                  </a:lnTo>
                  <a:cubicBezTo>
                    <a:pt x="941" y="477"/>
                    <a:pt x="1072" y="346"/>
                    <a:pt x="1239" y="346"/>
                  </a:cubicBezTo>
                  <a:close/>
                  <a:moveTo>
                    <a:pt x="2120" y="1394"/>
                  </a:moveTo>
                  <a:lnTo>
                    <a:pt x="2120" y="2561"/>
                  </a:lnTo>
                  <a:lnTo>
                    <a:pt x="358" y="2561"/>
                  </a:lnTo>
                  <a:lnTo>
                    <a:pt x="358" y="1394"/>
                  </a:lnTo>
                  <a:close/>
                  <a:moveTo>
                    <a:pt x="1227" y="1"/>
                  </a:moveTo>
                  <a:cubicBezTo>
                    <a:pt x="870" y="1"/>
                    <a:pt x="584" y="275"/>
                    <a:pt x="584" y="644"/>
                  </a:cubicBezTo>
                  <a:lnTo>
                    <a:pt x="584" y="1061"/>
                  </a:lnTo>
                  <a:lnTo>
                    <a:pt x="167" y="1061"/>
                  </a:lnTo>
                  <a:cubicBezTo>
                    <a:pt x="84" y="1061"/>
                    <a:pt x="1" y="1132"/>
                    <a:pt x="1" y="1215"/>
                  </a:cubicBezTo>
                  <a:lnTo>
                    <a:pt x="1" y="2727"/>
                  </a:lnTo>
                  <a:cubicBezTo>
                    <a:pt x="1" y="2811"/>
                    <a:pt x="84" y="2882"/>
                    <a:pt x="167" y="2882"/>
                  </a:cubicBezTo>
                  <a:lnTo>
                    <a:pt x="2263" y="2882"/>
                  </a:lnTo>
                  <a:cubicBezTo>
                    <a:pt x="2358" y="2882"/>
                    <a:pt x="2430" y="2811"/>
                    <a:pt x="2430" y="2727"/>
                  </a:cubicBezTo>
                  <a:lnTo>
                    <a:pt x="2430" y="1215"/>
                  </a:lnTo>
                  <a:cubicBezTo>
                    <a:pt x="2465" y="1132"/>
                    <a:pt x="2382" y="1061"/>
                    <a:pt x="2275" y="1061"/>
                  </a:cubicBezTo>
                  <a:lnTo>
                    <a:pt x="1870" y="1061"/>
                  </a:lnTo>
                  <a:lnTo>
                    <a:pt x="1870" y="644"/>
                  </a:lnTo>
                  <a:cubicBezTo>
                    <a:pt x="1870" y="287"/>
                    <a:pt x="1584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2715695" y="2177659"/>
              <a:ext cx="43782" cy="43402"/>
            </a:xfrm>
            <a:custGeom>
              <a:avLst/>
              <a:gdLst/>
              <a:ahLst/>
              <a:cxnLst/>
              <a:rect l="l" t="t" r="r" b="b"/>
              <a:pathLst>
                <a:path w="1382" h="1370" extrusionOk="0">
                  <a:moveTo>
                    <a:pt x="1048" y="345"/>
                  </a:moveTo>
                  <a:lnTo>
                    <a:pt x="1048" y="1048"/>
                  </a:lnTo>
                  <a:lnTo>
                    <a:pt x="346" y="1048"/>
                  </a:lnTo>
                  <a:lnTo>
                    <a:pt x="346" y="345"/>
                  </a:lnTo>
                  <a:close/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1215"/>
                  </a:lnTo>
                  <a:cubicBezTo>
                    <a:pt x="1" y="1298"/>
                    <a:pt x="72" y="1369"/>
                    <a:pt x="167" y="1369"/>
                  </a:cubicBezTo>
                  <a:lnTo>
                    <a:pt x="1203" y="1369"/>
                  </a:lnTo>
                  <a:cubicBezTo>
                    <a:pt x="1298" y="1369"/>
                    <a:pt x="1370" y="1298"/>
                    <a:pt x="1370" y="1215"/>
                  </a:cubicBezTo>
                  <a:lnTo>
                    <a:pt x="1370" y="167"/>
                  </a:lnTo>
                  <a:cubicBezTo>
                    <a:pt x="1382" y="83"/>
                    <a:pt x="1310" y="0"/>
                    <a:pt x="1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2770026" y="2177659"/>
              <a:ext cx="88292" cy="10581"/>
            </a:xfrm>
            <a:custGeom>
              <a:avLst/>
              <a:gdLst/>
              <a:ahLst/>
              <a:cxnLst/>
              <a:rect l="l" t="t" r="r" b="b"/>
              <a:pathLst>
                <a:path w="2787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2620" y="333"/>
                  </a:lnTo>
                  <a:cubicBezTo>
                    <a:pt x="2703" y="333"/>
                    <a:pt x="2786" y="262"/>
                    <a:pt x="2786" y="167"/>
                  </a:cubicBezTo>
                  <a:cubicBezTo>
                    <a:pt x="2786" y="83"/>
                    <a:pt x="2703" y="0"/>
                    <a:pt x="2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2770026" y="2194227"/>
              <a:ext cx="88292" cy="10613"/>
            </a:xfrm>
            <a:custGeom>
              <a:avLst/>
              <a:gdLst/>
              <a:ahLst/>
              <a:cxnLst/>
              <a:rect l="l" t="t" r="r" b="b"/>
              <a:pathLst>
                <a:path w="2787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620" y="334"/>
                  </a:lnTo>
                  <a:cubicBezTo>
                    <a:pt x="2703" y="334"/>
                    <a:pt x="2786" y="251"/>
                    <a:pt x="2786" y="168"/>
                  </a:cubicBezTo>
                  <a:cubicBezTo>
                    <a:pt x="2786" y="72"/>
                    <a:pt x="2703" y="1"/>
                    <a:pt x="2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2770026" y="2210828"/>
              <a:ext cx="88292" cy="10233"/>
            </a:xfrm>
            <a:custGeom>
              <a:avLst/>
              <a:gdLst/>
              <a:ahLst/>
              <a:cxnLst/>
              <a:rect l="l" t="t" r="r" b="b"/>
              <a:pathLst>
                <a:path w="2787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2620" y="322"/>
                  </a:lnTo>
                  <a:cubicBezTo>
                    <a:pt x="2703" y="322"/>
                    <a:pt x="2786" y="251"/>
                    <a:pt x="2786" y="168"/>
                  </a:cubicBezTo>
                  <a:cubicBezTo>
                    <a:pt x="2786" y="72"/>
                    <a:pt x="2703" y="1"/>
                    <a:pt x="2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2908436" y="2058447"/>
              <a:ext cx="16252" cy="18913"/>
            </a:xfrm>
            <a:custGeom>
              <a:avLst/>
              <a:gdLst/>
              <a:ahLst/>
              <a:cxnLst/>
              <a:rect l="l" t="t" r="r" b="b"/>
              <a:pathLst>
                <a:path w="513" h="597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27"/>
                    <a:pt x="36" y="286"/>
                    <a:pt x="96" y="310"/>
                  </a:cubicBezTo>
                  <a:lnTo>
                    <a:pt x="96" y="429"/>
                  </a:lnTo>
                  <a:cubicBezTo>
                    <a:pt x="96" y="525"/>
                    <a:pt x="167" y="596"/>
                    <a:pt x="263" y="596"/>
                  </a:cubicBezTo>
                  <a:cubicBezTo>
                    <a:pt x="346" y="596"/>
                    <a:pt x="417" y="525"/>
                    <a:pt x="417" y="429"/>
                  </a:cubicBezTo>
                  <a:lnTo>
                    <a:pt x="417" y="310"/>
                  </a:lnTo>
                  <a:cubicBezTo>
                    <a:pt x="465" y="286"/>
                    <a:pt x="513" y="227"/>
                    <a:pt x="513" y="167"/>
                  </a:cubicBezTo>
                  <a:cubicBezTo>
                    <a:pt x="513" y="72"/>
                    <a:pt x="441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3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sp>
        <p:nvSpPr>
          <p:cNvPr id="1026" name="Google Shape;1026;p35"/>
          <p:cNvSpPr txBox="1"/>
          <p:nvPr/>
        </p:nvSpPr>
        <p:spPr>
          <a:xfrm>
            <a:off x="2844250" y="1178275"/>
            <a:ext cx="3512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OUR SCHEDULE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27" name="Google Shape;1027;p35"/>
          <p:cNvSpPr txBox="1"/>
          <p:nvPr/>
        </p:nvSpPr>
        <p:spPr>
          <a:xfrm>
            <a:off x="720100" y="4090575"/>
            <a:ext cx="38520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grpSp>
        <p:nvGrpSpPr>
          <p:cNvPr id="1028" name="Google Shape;1028;p35"/>
          <p:cNvGrpSpPr/>
          <p:nvPr/>
        </p:nvGrpSpPr>
        <p:grpSpPr>
          <a:xfrm>
            <a:off x="4824650" y="3798525"/>
            <a:ext cx="3359127" cy="555564"/>
            <a:chOff x="4824650" y="3798525"/>
            <a:chExt cx="3359127" cy="555564"/>
          </a:xfrm>
        </p:grpSpPr>
        <p:sp>
          <p:nvSpPr>
            <p:cNvPr id="1029" name="Google Shape;1029;p35"/>
            <p:cNvSpPr txBox="1"/>
            <p:nvPr/>
          </p:nvSpPr>
          <p:spPr>
            <a:xfrm>
              <a:off x="4824650" y="3798536"/>
              <a:ext cx="893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10h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30" name="Google Shape;1030;p35"/>
            <p:cNvSpPr txBox="1"/>
            <p:nvPr/>
          </p:nvSpPr>
          <p:spPr>
            <a:xfrm>
              <a:off x="5718077" y="4079889"/>
              <a:ext cx="2465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Mercury is a small planet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031" name="Google Shape;1031;p35"/>
            <p:cNvSpPr txBox="1"/>
            <p:nvPr/>
          </p:nvSpPr>
          <p:spPr>
            <a:xfrm>
              <a:off x="5718049" y="3798525"/>
              <a:ext cx="246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MERCURY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032" name="Google Shape;1032;p35"/>
          <p:cNvGrpSpPr/>
          <p:nvPr/>
        </p:nvGrpSpPr>
        <p:grpSpPr>
          <a:xfrm>
            <a:off x="4824650" y="1752761"/>
            <a:ext cx="3359127" cy="555553"/>
            <a:chOff x="4824650" y="1752761"/>
            <a:chExt cx="3359127" cy="555553"/>
          </a:xfrm>
        </p:grpSpPr>
        <p:sp>
          <p:nvSpPr>
            <p:cNvPr id="1033" name="Google Shape;1033;p35"/>
            <p:cNvSpPr txBox="1"/>
            <p:nvPr/>
          </p:nvSpPr>
          <p:spPr>
            <a:xfrm>
              <a:off x="4824650" y="1752761"/>
              <a:ext cx="893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12h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34" name="Google Shape;1034;p35"/>
            <p:cNvSpPr txBox="1"/>
            <p:nvPr/>
          </p:nvSpPr>
          <p:spPr>
            <a:xfrm>
              <a:off x="5718077" y="2034114"/>
              <a:ext cx="2465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Jupiter is a very big planet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035" name="Google Shape;1035;p35"/>
            <p:cNvSpPr txBox="1"/>
            <p:nvPr/>
          </p:nvSpPr>
          <p:spPr>
            <a:xfrm>
              <a:off x="5696450" y="1830450"/>
              <a:ext cx="24657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JUPITER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036" name="Google Shape;1036;p35"/>
          <p:cNvGrpSpPr/>
          <p:nvPr/>
        </p:nvGrpSpPr>
        <p:grpSpPr>
          <a:xfrm>
            <a:off x="4824650" y="2434675"/>
            <a:ext cx="3359127" cy="555564"/>
            <a:chOff x="4824650" y="2434675"/>
            <a:chExt cx="3359127" cy="555564"/>
          </a:xfrm>
        </p:grpSpPr>
        <p:sp>
          <p:nvSpPr>
            <p:cNvPr id="1037" name="Google Shape;1037;p35"/>
            <p:cNvSpPr txBox="1"/>
            <p:nvPr/>
          </p:nvSpPr>
          <p:spPr>
            <a:xfrm>
              <a:off x="4824650" y="2434686"/>
              <a:ext cx="893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19h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38" name="Google Shape;1038;p35"/>
            <p:cNvSpPr txBox="1"/>
            <p:nvPr/>
          </p:nvSpPr>
          <p:spPr>
            <a:xfrm>
              <a:off x="5718077" y="2716039"/>
              <a:ext cx="2465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Venus has a toxic atmosphere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039" name="Google Shape;1039;p35"/>
            <p:cNvSpPr txBox="1"/>
            <p:nvPr/>
          </p:nvSpPr>
          <p:spPr>
            <a:xfrm>
              <a:off x="5718049" y="2434675"/>
              <a:ext cx="246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VENUS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040" name="Google Shape;1040;p35"/>
          <p:cNvGrpSpPr/>
          <p:nvPr/>
        </p:nvGrpSpPr>
        <p:grpSpPr>
          <a:xfrm>
            <a:off x="4824650" y="3116600"/>
            <a:ext cx="3359127" cy="555564"/>
            <a:chOff x="4824650" y="3116600"/>
            <a:chExt cx="3359127" cy="555564"/>
          </a:xfrm>
        </p:grpSpPr>
        <p:sp>
          <p:nvSpPr>
            <p:cNvPr id="1041" name="Google Shape;1041;p35"/>
            <p:cNvSpPr txBox="1"/>
            <p:nvPr/>
          </p:nvSpPr>
          <p:spPr>
            <a:xfrm>
              <a:off x="4824650" y="3116611"/>
              <a:ext cx="893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15h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42" name="Google Shape;1042;p35"/>
            <p:cNvSpPr txBox="1"/>
            <p:nvPr/>
          </p:nvSpPr>
          <p:spPr>
            <a:xfrm>
              <a:off x="5718077" y="3397964"/>
              <a:ext cx="2465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Mars was named after a god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043" name="Google Shape;1043;p35"/>
            <p:cNvSpPr txBox="1"/>
            <p:nvPr/>
          </p:nvSpPr>
          <p:spPr>
            <a:xfrm>
              <a:off x="5718049" y="3116600"/>
              <a:ext cx="246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MARS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sp>
        <p:nvSpPr>
          <p:cNvPr id="1044" name="Google Shape;1044;p35"/>
          <p:cNvSpPr/>
          <p:nvPr/>
        </p:nvSpPr>
        <p:spPr>
          <a:xfrm>
            <a:off x="4697741" y="2599836"/>
            <a:ext cx="126900" cy="1269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35"/>
          <p:cNvSpPr/>
          <p:nvPr/>
        </p:nvSpPr>
        <p:spPr>
          <a:xfrm>
            <a:off x="4697741" y="3281761"/>
            <a:ext cx="126900" cy="12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35"/>
          <p:cNvSpPr/>
          <p:nvPr/>
        </p:nvSpPr>
        <p:spPr>
          <a:xfrm>
            <a:off x="4697741" y="3963686"/>
            <a:ext cx="126900" cy="12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35"/>
          <p:cNvSpPr/>
          <p:nvPr/>
        </p:nvSpPr>
        <p:spPr>
          <a:xfrm>
            <a:off x="4697741" y="1917911"/>
            <a:ext cx="126900" cy="12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35"/>
          <p:cNvSpPr txBox="1"/>
          <p:nvPr/>
        </p:nvSpPr>
        <p:spPr>
          <a:xfrm>
            <a:off x="1391962" y="3749775"/>
            <a:ext cx="756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Jupiter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049" name="Google Shape;1049;p35"/>
          <p:cNvSpPr txBox="1"/>
          <p:nvPr/>
        </p:nvSpPr>
        <p:spPr>
          <a:xfrm>
            <a:off x="1922354" y="3749775"/>
            <a:ext cx="756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Venus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050" name="Google Shape;1050;p35"/>
          <p:cNvSpPr txBox="1"/>
          <p:nvPr/>
        </p:nvSpPr>
        <p:spPr>
          <a:xfrm>
            <a:off x="2452745" y="3749775"/>
            <a:ext cx="756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Mars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051" name="Google Shape;1051;p35"/>
          <p:cNvSpPr txBox="1"/>
          <p:nvPr/>
        </p:nvSpPr>
        <p:spPr>
          <a:xfrm>
            <a:off x="2983137" y="3749775"/>
            <a:ext cx="756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Mercury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052" name="Google Shape;1052;p35" title="Gráfico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3873"/>
          <a:stretch/>
        </p:blipFill>
        <p:spPr>
          <a:xfrm>
            <a:off x="1175450" y="1635475"/>
            <a:ext cx="2650499" cy="216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3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sp>
        <p:nvSpPr>
          <p:cNvPr id="1058" name="Google Shape;1058;p36"/>
          <p:cNvSpPr txBox="1"/>
          <p:nvPr/>
        </p:nvSpPr>
        <p:spPr>
          <a:xfrm>
            <a:off x="2844250" y="1178275"/>
            <a:ext cx="3512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HOW WE PROCERE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1059" name="Google Shape;1059;p36"/>
          <p:cNvGrpSpPr/>
          <p:nvPr/>
        </p:nvGrpSpPr>
        <p:grpSpPr>
          <a:xfrm>
            <a:off x="4618363" y="1932300"/>
            <a:ext cx="3280212" cy="712705"/>
            <a:chOff x="4618363" y="1932300"/>
            <a:chExt cx="3280212" cy="712705"/>
          </a:xfrm>
        </p:grpSpPr>
        <p:sp>
          <p:nvSpPr>
            <p:cNvPr id="1060" name="Google Shape;1060;p36"/>
            <p:cNvSpPr txBox="1"/>
            <p:nvPr/>
          </p:nvSpPr>
          <p:spPr>
            <a:xfrm>
              <a:off x="4618363" y="2187806"/>
              <a:ext cx="32802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25,000,000</a:t>
              </a:r>
              <a:endParaRPr sz="30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61" name="Google Shape;1061;p36"/>
            <p:cNvSpPr txBox="1"/>
            <p:nvPr/>
          </p:nvSpPr>
          <p:spPr>
            <a:xfrm>
              <a:off x="4618375" y="1932300"/>
              <a:ext cx="32802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BUDGET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062" name="Google Shape;1062;p36"/>
          <p:cNvGrpSpPr/>
          <p:nvPr/>
        </p:nvGrpSpPr>
        <p:grpSpPr>
          <a:xfrm>
            <a:off x="4618263" y="2963017"/>
            <a:ext cx="3280200" cy="1253108"/>
            <a:chOff x="4618263" y="2963017"/>
            <a:chExt cx="3280200" cy="1253108"/>
          </a:xfrm>
        </p:grpSpPr>
        <p:sp>
          <p:nvSpPr>
            <p:cNvPr id="1063" name="Google Shape;1063;p36"/>
            <p:cNvSpPr txBox="1"/>
            <p:nvPr/>
          </p:nvSpPr>
          <p:spPr>
            <a:xfrm>
              <a:off x="4618263" y="2963017"/>
              <a:ext cx="32802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GOALS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64" name="Google Shape;1064;p36"/>
            <p:cNvSpPr txBox="1"/>
            <p:nvPr/>
          </p:nvSpPr>
          <p:spPr>
            <a:xfrm>
              <a:off x="4618263" y="3229725"/>
              <a:ext cx="3280200" cy="98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Fira Sans Condensed"/>
                <a:buAutoNum type="arabicPeriod"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You can list your goals here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  <a:p>
              <a:pPr marL="45720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Fira Sans Condensed"/>
                <a:buAutoNum type="arabicPeriod"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You can list your goals here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  <a:p>
              <a:pPr marL="45720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Fira Sans Condensed"/>
                <a:buAutoNum type="arabicPeriod"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You can list your goals here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  <a:p>
              <a:pPr marL="45720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Fira Sans Condensed"/>
                <a:buAutoNum type="arabicPeriod"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You can list your goals here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065" name="Google Shape;1065;p36"/>
          <p:cNvGrpSpPr/>
          <p:nvPr/>
        </p:nvGrpSpPr>
        <p:grpSpPr>
          <a:xfrm>
            <a:off x="1245650" y="2963017"/>
            <a:ext cx="3280200" cy="1253108"/>
            <a:chOff x="1245650" y="2963017"/>
            <a:chExt cx="3280200" cy="1253108"/>
          </a:xfrm>
        </p:grpSpPr>
        <p:sp>
          <p:nvSpPr>
            <p:cNvPr id="1066" name="Google Shape;1066;p36"/>
            <p:cNvSpPr txBox="1"/>
            <p:nvPr/>
          </p:nvSpPr>
          <p:spPr>
            <a:xfrm>
              <a:off x="1245650" y="2963017"/>
              <a:ext cx="32802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DESCRIPTION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67" name="Google Shape;1067;p36"/>
            <p:cNvSpPr txBox="1"/>
            <p:nvPr/>
          </p:nvSpPr>
          <p:spPr>
            <a:xfrm>
              <a:off x="1245650" y="3229725"/>
              <a:ext cx="3280200" cy="98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Saturn is a gas giant and has several rings. It's composed mostly of hydrogen and helium. It was named after the Roman god of wealth and agriculture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068" name="Google Shape;1068;p36"/>
          <p:cNvGrpSpPr/>
          <p:nvPr/>
        </p:nvGrpSpPr>
        <p:grpSpPr>
          <a:xfrm>
            <a:off x="1245525" y="1932300"/>
            <a:ext cx="3280200" cy="716667"/>
            <a:chOff x="1245525" y="1932300"/>
            <a:chExt cx="3280200" cy="716667"/>
          </a:xfrm>
        </p:grpSpPr>
        <p:sp>
          <p:nvSpPr>
            <p:cNvPr id="1069" name="Google Shape;1069;p36"/>
            <p:cNvSpPr txBox="1"/>
            <p:nvPr/>
          </p:nvSpPr>
          <p:spPr>
            <a:xfrm>
              <a:off x="1245525" y="1932300"/>
              <a:ext cx="32802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CHANNELS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70" name="Google Shape;1070;p36"/>
            <p:cNvSpPr txBox="1"/>
            <p:nvPr/>
          </p:nvSpPr>
          <p:spPr>
            <a:xfrm>
              <a:off x="2217075" y="2347167"/>
              <a:ext cx="1337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Multimedia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071" name="Google Shape;1071;p36"/>
          <p:cNvGrpSpPr/>
          <p:nvPr/>
        </p:nvGrpSpPr>
        <p:grpSpPr>
          <a:xfrm>
            <a:off x="1508670" y="2101076"/>
            <a:ext cx="376699" cy="375143"/>
            <a:chOff x="3372132" y="2767939"/>
            <a:chExt cx="408434" cy="406747"/>
          </a:xfrm>
        </p:grpSpPr>
        <p:sp>
          <p:nvSpPr>
            <p:cNvPr id="1072" name="Google Shape;1072;p36"/>
            <p:cNvSpPr/>
            <p:nvPr/>
          </p:nvSpPr>
          <p:spPr>
            <a:xfrm>
              <a:off x="3372132" y="2807457"/>
              <a:ext cx="408434" cy="367229"/>
            </a:xfrm>
            <a:custGeom>
              <a:avLst/>
              <a:gdLst/>
              <a:ahLst/>
              <a:cxnLst/>
              <a:rect l="l" t="t" r="r" b="b"/>
              <a:pathLst>
                <a:path w="11813" h="10622" extrusionOk="0">
                  <a:moveTo>
                    <a:pt x="8097" y="9788"/>
                  </a:moveTo>
                  <a:cubicBezTo>
                    <a:pt x="8193" y="9788"/>
                    <a:pt x="8264" y="9860"/>
                    <a:pt x="8264" y="9955"/>
                  </a:cubicBezTo>
                  <a:lnTo>
                    <a:pt x="8264" y="10122"/>
                  </a:lnTo>
                  <a:cubicBezTo>
                    <a:pt x="8264" y="10217"/>
                    <a:pt x="8193" y="10289"/>
                    <a:pt x="8097" y="10289"/>
                  </a:cubicBezTo>
                  <a:lnTo>
                    <a:pt x="3715" y="10289"/>
                  </a:lnTo>
                  <a:cubicBezTo>
                    <a:pt x="3644" y="10289"/>
                    <a:pt x="3573" y="10217"/>
                    <a:pt x="3573" y="10122"/>
                  </a:cubicBezTo>
                  <a:lnTo>
                    <a:pt x="3573" y="9955"/>
                  </a:lnTo>
                  <a:cubicBezTo>
                    <a:pt x="3573" y="9860"/>
                    <a:pt x="3644" y="9788"/>
                    <a:pt x="3715" y="9788"/>
                  </a:cubicBezTo>
                  <a:close/>
                  <a:moveTo>
                    <a:pt x="1310" y="1"/>
                  </a:moveTo>
                  <a:cubicBezTo>
                    <a:pt x="596" y="1"/>
                    <a:pt x="0" y="572"/>
                    <a:pt x="0" y="1287"/>
                  </a:cubicBezTo>
                  <a:lnTo>
                    <a:pt x="0" y="6883"/>
                  </a:lnTo>
                  <a:cubicBezTo>
                    <a:pt x="0" y="7598"/>
                    <a:pt x="596" y="8169"/>
                    <a:pt x="1310" y="8169"/>
                  </a:cubicBezTo>
                  <a:lnTo>
                    <a:pt x="4525" y="8169"/>
                  </a:lnTo>
                  <a:lnTo>
                    <a:pt x="4525" y="8788"/>
                  </a:lnTo>
                  <a:lnTo>
                    <a:pt x="3954" y="9455"/>
                  </a:lnTo>
                  <a:lnTo>
                    <a:pt x="3715" y="9455"/>
                  </a:lnTo>
                  <a:cubicBezTo>
                    <a:pt x="3453" y="9455"/>
                    <a:pt x="3215" y="9669"/>
                    <a:pt x="3215" y="9955"/>
                  </a:cubicBezTo>
                  <a:lnTo>
                    <a:pt x="3215" y="10122"/>
                  </a:lnTo>
                  <a:cubicBezTo>
                    <a:pt x="3215" y="10408"/>
                    <a:pt x="3453" y="10622"/>
                    <a:pt x="3715" y="10622"/>
                  </a:cubicBezTo>
                  <a:lnTo>
                    <a:pt x="8097" y="10622"/>
                  </a:lnTo>
                  <a:cubicBezTo>
                    <a:pt x="8383" y="10622"/>
                    <a:pt x="8597" y="10408"/>
                    <a:pt x="8597" y="10122"/>
                  </a:cubicBezTo>
                  <a:lnTo>
                    <a:pt x="8597" y="9955"/>
                  </a:lnTo>
                  <a:cubicBezTo>
                    <a:pt x="8597" y="9669"/>
                    <a:pt x="8383" y="9455"/>
                    <a:pt x="8097" y="9455"/>
                  </a:cubicBezTo>
                  <a:lnTo>
                    <a:pt x="7883" y="9455"/>
                  </a:lnTo>
                  <a:lnTo>
                    <a:pt x="7335" y="8788"/>
                  </a:lnTo>
                  <a:lnTo>
                    <a:pt x="7335" y="8169"/>
                  </a:lnTo>
                  <a:lnTo>
                    <a:pt x="10526" y="8169"/>
                  </a:lnTo>
                  <a:cubicBezTo>
                    <a:pt x="11241" y="8169"/>
                    <a:pt x="11812" y="7598"/>
                    <a:pt x="11812" y="6883"/>
                  </a:cubicBezTo>
                  <a:lnTo>
                    <a:pt x="11812" y="1287"/>
                  </a:lnTo>
                  <a:cubicBezTo>
                    <a:pt x="11812" y="572"/>
                    <a:pt x="11241" y="1"/>
                    <a:pt x="10526" y="1"/>
                  </a:cubicBezTo>
                  <a:lnTo>
                    <a:pt x="9407" y="1"/>
                  </a:lnTo>
                  <a:cubicBezTo>
                    <a:pt x="9312" y="1"/>
                    <a:pt x="9240" y="72"/>
                    <a:pt x="9240" y="167"/>
                  </a:cubicBezTo>
                  <a:cubicBezTo>
                    <a:pt x="9240" y="263"/>
                    <a:pt x="9312" y="334"/>
                    <a:pt x="9407" y="334"/>
                  </a:cubicBezTo>
                  <a:lnTo>
                    <a:pt x="10526" y="334"/>
                  </a:lnTo>
                  <a:cubicBezTo>
                    <a:pt x="11050" y="334"/>
                    <a:pt x="11479" y="763"/>
                    <a:pt x="11479" y="1287"/>
                  </a:cubicBezTo>
                  <a:lnTo>
                    <a:pt x="11479" y="6716"/>
                  </a:lnTo>
                  <a:lnTo>
                    <a:pt x="3334" y="6716"/>
                  </a:lnTo>
                  <a:cubicBezTo>
                    <a:pt x="3239" y="6716"/>
                    <a:pt x="3144" y="6788"/>
                    <a:pt x="3144" y="6883"/>
                  </a:cubicBezTo>
                  <a:cubicBezTo>
                    <a:pt x="3144" y="6978"/>
                    <a:pt x="3239" y="7050"/>
                    <a:pt x="3334" y="7050"/>
                  </a:cubicBezTo>
                  <a:lnTo>
                    <a:pt x="11455" y="7050"/>
                  </a:lnTo>
                  <a:cubicBezTo>
                    <a:pt x="11384" y="7502"/>
                    <a:pt x="10979" y="7836"/>
                    <a:pt x="10526" y="7836"/>
                  </a:cubicBezTo>
                  <a:lnTo>
                    <a:pt x="6573" y="7836"/>
                  </a:lnTo>
                  <a:cubicBezTo>
                    <a:pt x="6478" y="7836"/>
                    <a:pt x="6406" y="7907"/>
                    <a:pt x="6406" y="8002"/>
                  </a:cubicBezTo>
                  <a:cubicBezTo>
                    <a:pt x="6406" y="8098"/>
                    <a:pt x="6478" y="8169"/>
                    <a:pt x="6573" y="8169"/>
                  </a:cubicBezTo>
                  <a:lnTo>
                    <a:pt x="6978" y="8169"/>
                  </a:lnTo>
                  <a:lnTo>
                    <a:pt x="6978" y="8860"/>
                  </a:lnTo>
                  <a:cubicBezTo>
                    <a:pt x="6978" y="8907"/>
                    <a:pt x="7002" y="8931"/>
                    <a:pt x="7026" y="8979"/>
                  </a:cubicBezTo>
                  <a:lnTo>
                    <a:pt x="7431" y="9455"/>
                  </a:lnTo>
                  <a:lnTo>
                    <a:pt x="4406" y="9455"/>
                  </a:lnTo>
                  <a:lnTo>
                    <a:pt x="4811" y="8979"/>
                  </a:lnTo>
                  <a:cubicBezTo>
                    <a:pt x="4859" y="8931"/>
                    <a:pt x="4859" y="8907"/>
                    <a:pt x="4859" y="8860"/>
                  </a:cubicBezTo>
                  <a:lnTo>
                    <a:pt x="4859" y="8169"/>
                  </a:lnTo>
                  <a:lnTo>
                    <a:pt x="5835" y="8169"/>
                  </a:lnTo>
                  <a:cubicBezTo>
                    <a:pt x="5930" y="8169"/>
                    <a:pt x="6002" y="8098"/>
                    <a:pt x="6002" y="8002"/>
                  </a:cubicBezTo>
                  <a:cubicBezTo>
                    <a:pt x="6002" y="7907"/>
                    <a:pt x="5930" y="7836"/>
                    <a:pt x="5835" y="7836"/>
                  </a:cubicBezTo>
                  <a:lnTo>
                    <a:pt x="1310" y="7836"/>
                  </a:lnTo>
                  <a:cubicBezTo>
                    <a:pt x="834" y="7836"/>
                    <a:pt x="453" y="7502"/>
                    <a:pt x="381" y="7050"/>
                  </a:cubicBezTo>
                  <a:lnTo>
                    <a:pt x="2596" y="7050"/>
                  </a:lnTo>
                  <a:cubicBezTo>
                    <a:pt x="2691" y="7050"/>
                    <a:pt x="2763" y="6978"/>
                    <a:pt x="2763" y="6883"/>
                  </a:cubicBezTo>
                  <a:cubicBezTo>
                    <a:pt x="2763" y="6788"/>
                    <a:pt x="2691" y="6716"/>
                    <a:pt x="2596" y="6716"/>
                  </a:cubicBezTo>
                  <a:lnTo>
                    <a:pt x="358" y="6716"/>
                  </a:lnTo>
                  <a:lnTo>
                    <a:pt x="358" y="1287"/>
                  </a:lnTo>
                  <a:cubicBezTo>
                    <a:pt x="358" y="763"/>
                    <a:pt x="786" y="334"/>
                    <a:pt x="1310" y="334"/>
                  </a:cubicBezTo>
                  <a:lnTo>
                    <a:pt x="2453" y="334"/>
                  </a:lnTo>
                  <a:cubicBezTo>
                    <a:pt x="2549" y="334"/>
                    <a:pt x="2620" y="263"/>
                    <a:pt x="2620" y="167"/>
                  </a:cubicBezTo>
                  <a:cubicBezTo>
                    <a:pt x="2620" y="72"/>
                    <a:pt x="2549" y="1"/>
                    <a:pt x="2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6"/>
            <p:cNvSpPr/>
            <p:nvPr/>
          </p:nvSpPr>
          <p:spPr>
            <a:xfrm>
              <a:off x="3449508" y="2767939"/>
              <a:ext cx="255302" cy="255283"/>
            </a:xfrm>
            <a:custGeom>
              <a:avLst/>
              <a:gdLst/>
              <a:ahLst/>
              <a:cxnLst/>
              <a:rect l="l" t="t" r="r" b="b"/>
              <a:pathLst>
                <a:path w="7384" h="7384" extrusionOk="0">
                  <a:moveTo>
                    <a:pt x="3692" y="1"/>
                  </a:moveTo>
                  <a:cubicBezTo>
                    <a:pt x="1644" y="1"/>
                    <a:pt x="1" y="1644"/>
                    <a:pt x="1" y="3692"/>
                  </a:cubicBezTo>
                  <a:cubicBezTo>
                    <a:pt x="1" y="5716"/>
                    <a:pt x="1644" y="7383"/>
                    <a:pt x="3692" y="7383"/>
                  </a:cubicBezTo>
                  <a:cubicBezTo>
                    <a:pt x="4478" y="7383"/>
                    <a:pt x="5240" y="7121"/>
                    <a:pt x="5883" y="6645"/>
                  </a:cubicBezTo>
                  <a:cubicBezTo>
                    <a:pt x="5955" y="6597"/>
                    <a:pt x="5978" y="6478"/>
                    <a:pt x="5931" y="6407"/>
                  </a:cubicBezTo>
                  <a:cubicBezTo>
                    <a:pt x="5889" y="6365"/>
                    <a:pt x="5840" y="6340"/>
                    <a:pt x="5791" y="6340"/>
                  </a:cubicBezTo>
                  <a:cubicBezTo>
                    <a:pt x="5757" y="6340"/>
                    <a:pt x="5723" y="6353"/>
                    <a:pt x="5693" y="6383"/>
                  </a:cubicBezTo>
                  <a:cubicBezTo>
                    <a:pt x="5097" y="6812"/>
                    <a:pt x="4407" y="7026"/>
                    <a:pt x="3692" y="7026"/>
                  </a:cubicBezTo>
                  <a:cubicBezTo>
                    <a:pt x="1835" y="7026"/>
                    <a:pt x="334" y="5526"/>
                    <a:pt x="334" y="3692"/>
                  </a:cubicBezTo>
                  <a:cubicBezTo>
                    <a:pt x="334" y="1834"/>
                    <a:pt x="1835" y="334"/>
                    <a:pt x="3692" y="334"/>
                  </a:cubicBezTo>
                  <a:cubicBezTo>
                    <a:pt x="5526" y="334"/>
                    <a:pt x="7026" y="1834"/>
                    <a:pt x="7026" y="3692"/>
                  </a:cubicBezTo>
                  <a:cubicBezTo>
                    <a:pt x="7026" y="3716"/>
                    <a:pt x="7026" y="3740"/>
                    <a:pt x="7026" y="3763"/>
                  </a:cubicBezTo>
                  <a:cubicBezTo>
                    <a:pt x="7026" y="3859"/>
                    <a:pt x="7098" y="3954"/>
                    <a:pt x="7193" y="3954"/>
                  </a:cubicBezTo>
                  <a:cubicBezTo>
                    <a:pt x="7288" y="3954"/>
                    <a:pt x="7383" y="3882"/>
                    <a:pt x="7383" y="3787"/>
                  </a:cubicBezTo>
                  <a:cubicBezTo>
                    <a:pt x="7383" y="3740"/>
                    <a:pt x="7383" y="3716"/>
                    <a:pt x="7383" y="3692"/>
                  </a:cubicBezTo>
                  <a:cubicBezTo>
                    <a:pt x="7383" y="1644"/>
                    <a:pt x="5716" y="1"/>
                    <a:pt x="3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6"/>
            <p:cNvSpPr/>
            <p:nvPr/>
          </p:nvSpPr>
          <p:spPr>
            <a:xfrm>
              <a:off x="3478342" y="2797569"/>
              <a:ext cx="196835" cy="141678"/>
            </a:xfrm>
            <a:custGeom>
              <a:avLst/>
              <a:gdLst/>
              <a:ahLst/>
              <a:cxnLst/>
              <a:rect l="l" t="t" r="r" b="b"/>
              <a:pathLst>
                <a:path w="5693" h="4098" extrusionOk="0">
                  <a:moveTo>
                    <a:pt x="2834" y="1"/>
                  </a:moveTo>
                  <a:cubicBezTo>
                    <a:pt x="1263" y="1"/>
                    <a:pt x="0" y="1263"/>
                    <a:pt x="0" y="2835"/>
                  </a:cubicBezTo>
                  <a:cubicBezTo>
                    <a:pt x="0" y="3240"/>
                    <a:pt x="72" y="3621"/>
                    <a:pt x="239" y="4002"/>
                  </a:cubicBezTo>
                  <a:cubicBezTo>
                    <a:pt x="262" y="4049"/>
                    <a:pt x="334" y="4097"/>
                    <a:pt x="405" y="4097"/>
                  </a:cubicBezTo>
                  <a:cubicBezTo>
                    <a:pt x="429" y="4097"/>
                    <a:pt x="453" y="4097"/>
                    <a:pt x="477" y="4073"/>
                  </a:cubicBezTo>
                  <a:cubicBezTo>
                    <a:pt x="572" y="4049"/>
                    <a:pt x="596" y="3930"/>
                    <a:pt x="572" y="3859"/>
                  </a:cubicBezTo>
                  <a:cubicBezTo>
                    <a:pt x="429" y="3525"/>
                    <a:pt x="334" y="3192"/>
                    <a:pt x="334" y="2835"/>
                  </a:cubicBezTo>
                  <a:cubicBezTo>
                    <a:pt x="334" y="1454"/>
                    <a:pt x="1453" y="334"/>
                    <a:pt x="2834" y="334"/>
                  </a:cubicBezTo>
                  <a:cubicBezTo>
                    <a:pt x="4216" y="334"/>
                    <a:pt x="5335" y="1454"/>
                    <a:pt x="5335" y="2835"/>
                  </a:cubicBezTo>
                  <a:cubicBezTo>
                    <a:pt x="5335" y="2906"/>
                    <a:pt x="5335" y="2954"/>
                    <a:pt x="5335" y="3025"/>
                  </a:cubicBezTo>
                  <a:cubicBezTo>
                    <a:pt x="5311" y="3121"/>
                    <a:pt x="5383" y="3216"/>
                    <a:pt x="5478" y="3216"/>
                  </a:cubicBezTo>
                  <a:cubicBezTo>
                    <a:pt x="5573" y="3216"/>
                    <a:pt x="5668" y="3144"/>
                    <a:pt x="5668" y="3049"/>
                  </a:cubicBezTo>
                  <a:cubicBezTo>
                    <a:pt x="5668" y="2978"/>
                    <a:pt x="5692" y="2906"/>
                    <a:pt x="5692" y="2835"/>
                  </a:cubicBezTo>
                  <a:cubicBezTo>
                    <a:pt x="5692" y="1263"/>
                    <a:pt x="4406" y="1"/>
                    <a:pt x="2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6"/>
            <p:cNvSpPr/>
            <p:nvPr/>
          </p:nvSpPr>
          <p:spPr>
            <a:xfrm>
              <a:off x="3498914" y="2948863"/>
              <a:ext cx="143313" cy="44702"/>
            </a:xfrm>
            <a:custGeom>
              <a:avLst/>
              <a:gdLst/>
              <a:ahLst/>
              <a:cxnLst/>
              <a:rect l="l" t="t" r="r" b="b"/>
              <a:pathLst>
                <a:path w="4145" h="1293" extrusionOk="0">
                  <a:moveTo>
                    <a:pt x="215" y="1"/>
                  </a:moveTo>
                  <a:cubicBezTo>
                    <a:pt x="173" y="1"/>
                    <a:pt x="132" y="19"/>
                    <a:pt x="96" y="54"/>
                  </a:cubicBezTo>
                  <a:cubicBezTo>
                    <a:pt x="25" y="102"/>
                    <a:pt x="1" y="221"/>
                    <a:pt x="72" y="293"/>
                  </a:cubicBezTo>
                  <a:cubicBezTo>
                    <a:pt x="620" y="936"/>
                    <a:pt x="1406" y="1293"/>
                    <a:pt x="2239" y="1293"/>
                  </a:cubicBezTo>
                  <a:cubicBezTo>
                    <a:pt x="2906" y="1293"/>
                    <a:pt x="3549" y="1078"/>
                    <a:pt x="4049" y="650"/>
                  </a:cubicBezTo>
                  <a:cubicBezTo>
                    <a:pt x="4145" y="578"/>
                    <a:pt x="4145" y="483"/>
                    <a:pt x="4073" y="412"/>
                  </a:cubicBezTo>
                  <a:cubicBezTo>
                    <a:pt x="4048" y="361"/>
                    <a:pt x="4002" y="337"/>
                    <a:pt x="3953" y="337"/>
                  </a:cubicBezTo>
                  <a:cubicBezTo>
                    <a:pt x="3912" y="337"/>
                    <a:pt x="3868" y="355"/>
                    <a:pt x="3835" y="388"/>
                  </a:cubicBezTo>
                  <a:cubicBezTo>
                    <a:pt x="3382" y="745"/>
                    <a:pt x="2835" y="959"/>
                    <a:pt x="2239" y="959"/>
                  </a:cubicBezTo>
                  <a:cubicBezTo>
                    <a:pt x="1501" y="959"/>
                    <a:pt x="811" y="626"/>
                    <a:pt x="334" y="54"/>
                  </a:cubicBezTo>
                  <a:cubicBezTo>
                    <a:pt x="299" y="19"/>
                    <a:pt x="257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6"/>
            <p:cNvSpPr/>
            <p:nvPr/>
          </p:nvSpPr>
          <p:spPr>
            <a:xfrm>
              <a:off x="3507972" y="2827233"/>
              <a:ext cx="137539" cy="136700"/>
            </a:xfrm>
            <a:custGeom>
              <a:avLst/>
              <a:gdLst/>
              <a:ahLst/>
              <a:cxnLst/>
              <a:rect l="l" t="t" r="r" b="b"/>
              <a:pathLst>
                <a:path w="3978" h="3954" extrusionOk="0">
                  <a:moveTo>
                    <a:pt x="2001" y="0"/>
                  </a:moveTo>
                  <a:cubicBezTo>
                    <a:pt x="906" y="0"/>
                    <a:pt x="1" y="881"/>
                    <a:pt x="1" y="1977"/>
                  </a:cubicBezTo>
                  <a:cubicBezTo>
                    <a:pt x="1" y="3072"/>
                    <a:pt x="906" y="3953"/>
                    <a:pt x="2001" y="3953"/>
                  </a:cubicBezTo>
                  <a:cubicBezTo>
                    <a:pt x="2311" y="3953"/>
                    <a:pt x="2620" y="3882"/>
                    <a:pt x="2906" y="3739"/>
                  </a:cubicBezTo>
                  <a:cubicBezTo>
                    <a:pt x="3001" y="3692"/>
                    <a:pt x="3025" y="3596"/>
                    <a:pt x="2978" y="3501"/>
                  </a:cubicBezTo>
                  <a:cubicBezTo>
                    <a:pt x="2962" y="3437"/>
                    <a:pt x="2903" y="3406"/>
                    <a:pt x="2845" y="3406"/>
                  </a:cubicBezTo>
                  <a:cubicBezTo>
                    <a:pt x="2816" y="3406"/>
                    <a:pt x="2787" y="3414"/>
                    <a:pt x="2763" y="3430"/>
                  </a:cubicBezTo>
                  <a:cubicBezTo>
                    <a:pt x="2525" y="3549"/>
                    <a:pt x="2263" y="3620"/>
                    <a:pt x="2001" y="3620"/>
                  </a:cubicBezTo>
                  <a:cubicBezTo>
                    <a:pt x="1096" y="3620"/>
                    <a:pt x="358" y="2882"/>
                    <a:pt x="358" y="1977"/>
                  </a:cubicBezTo>
                  <a:cubicBezTo>
                    <a:pt x="358" y="1072"/>
                    <a:pt x="1096" y="334"/>
                    <a:pt x="2001" y="334"/>
                  </a:cubicBezTo>
                  <a:cubicBezTo>
                    <a:pt x="2811" y="334"/>
                    <a:pt x="3502" y="953"/>
                    <a:pt x="3621" y="1763"/>
                  </a:cubicBezTo>
                  <a:cubicBezTo>
                    <a:pt x="3621" y="1845"/>
                    <a:pt x="3692" y="1910"/>
                    <a:pt x="3774" y="1910"/>
                  </a:cubicBezTo>
                  <a:cubicBezTo>
                    <a:pt x="3786" y="1910"/>
                    <a:pt x="3799" y="1909"/>
                    <a:pt x="3811" y="1905"/>
                  </a:cubicBezTo>
                  <a:cubicBezTo>
                    <a:pt x="3906" y="1882"/>
                    <a:pt x="3978" y="1810"/>
                    <a:pt x="3954" y="1715"/>
                  </a:cubicBezTo>
                  <a:cubicBezTo>
                    <a:pt x="3835" y="739"/>
                    <a:pt x="2978" y="0"/>
                    <a:pt x="2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6"/>
            <p:cNvSpPr/>
            <p:nvPr/>
          </p:nvSpPr>
          <p:spPr>
            <a:xfrm>
              <a:off x="3535977" y="2854408"/>
              <a:ext cx="224807" cy="166328"/>
            </a:xfrm>
            <a:custGeom>
              <a:avLst/>
              <a:gdLst/>
              <a:ahLst/>
              <a:cxnLst/>
              <a:rect l="l" t="t" r="r" b="b"/>
              <a:pathLst>
                <a:path w="6502" h="4811" extrusionOk="0">
                  <a:moveTo>
                    <a:pt x="1191" y="357"/>
                  </a:moveTo>
                  <a:cubicBezTo>
                    <a:pt x="1596" y="357"/>
                    <a:pt x="1929" y="643"/>
                    <a:pt x="2001" y="1024"/>
                  </a:cubicBezTo>
                  <a:lnTo>
                    <a:pt x="1429" y="738"/>
                  </a:lnTo>
                  <a:cubicBezTo>
                    <a:pt x="1352" y="692"/>
                    <a:pt x="1266" y="666"/>
                    <a:pt x="1175" y="666"/>
                  </a:cubicBezTo>
                  <a:cubicBezTo>
                    <a:pt x="1126" y="666"/>
                    <a:pt x="1075" y="674"/>
                    <a:pt x="1024" y="691"/>
                  </a:cubicBezTo>
                  <a:cubicBezTo>
                    <a:pt x="905" y="738"/>
                    <a:pt x="786" y="834"/>
                    <a:pt x="715" y="953"/>
                  </a:cubicBezTo>
                  <a:cubicBezTo>
                    <a:pt x="596" y="1215"/>
                    <a:pt x="691" y="1524"/>
                    <a:pt x="953" y="1643"/>
                  </a:cubicBezTo>
                  <a:lnTo>
                    <a:pt x="1525" y="1953"/>
                  </a:lnTo>
                  <a:cubicBezTo>
                    <a:pt x="1429" y="2001"/>
                    <a:pt x="1310" y="2024"/>
                    <a:pt x="1191" y="2024"/>
                  </a:cubicBezTo>
                  <a:cubicBezTo>
                    <a:pt x="715" y="2024"/>
                    <a:pt x="358" y="1643"/>
                    <a:pt x="358" y="1191"/>
                  </a:cubicBezTo>
                  <a:cubicBezTo>
                    <a:pt x="358" y="738"/>
                    <a:pt x="715" y="357"/>
                    <a:pt x="1191" y="357"/>
                  </a:cubicBezTo>
                  <a:close/>
                  <a:moveTo>
                    <a:pt x="5121" y="2024"/>
                  </a:moveTo>
                  <a:lnTo>
                    <a:pt x="6097" y="2524"/>
                  </a:lnTo>
                  <a:lnTo>
                    <a:pt x="5716" y="2953"/>
                  </a:lnTo>
                  <a:lnTo>
                    <a:pt x="4620" y="2382"/>
                  </a:lnTo>
                  <a:lnTo>
                    <a:pt x="5121" y="2024"/>
                  </a:lnTo>
                  <a:close/>
                  <a:moveTo>
                    <a:pt x="1263" y="1024"/>
                  </a:moveTo>
                  <a:lnTo>
                    <a:pt x="5668" y="3310"/>
                  </a:lnTo>
                  <a:cubicBezTo>
                    <a:pt x="5764" y="3358"/>
                    <a:pt x="5787" y="3477"/>
                    <a:pt x="5740" y="3549"/>
                  </a:cubicBezTo>
                  <a:cubicBezTo>
                    <a:pt x="5716" y="3596"/>
                    <a:pt x="5692" y="3620"/>
                    <a:pt x="5645" y="3644"/>
                  </a:cubicBezTo>
                  <a:cubicBezTo>
                    <a:pt x="5597" y="3644"/>
                    <a:pt x="5549" y="3644"/>
                    <a:pt x="5502" y="3620"/>
                  </a:cubicBezTo>
                  <a:lnTo>
                    <a:pt x="1096" y="1334"/>
                  </a:lnTo>
                  <a:cubicBezTo>
                    <a:pt x="1024" y="1310"/>
                    <a:pt x="977" y="1191"/>
                    <a:pt x="1024" y="1119"/>
                  </a:cubicBezTo>
                  <a:cubicBezTo>
                    <a:pt x="1072" y="1048"/>
                    <a:pt x="1120" y="1024"/>
                    <a:pt x="1191" y="1024"/>
                  </a:cubicBezTo>
                  <a:close/>
                  <a:moveTo>
                    <a:pt x="4144" y="3310"/>
                  </a:moveTo>
                  <a:lnTo>
                    <a:pt x="5240" y="3882"/>
                  </a:lnTo>
                  <a:lnTo>
                    <a:pt x="5121" y="4430"/>
                  </a:lnTo>
                  <a:lnTo>
                    <a:pt x="4144" y="3930"/>
                  </a:lnTo>
                  <a:lnTo>
                    <a:pt x="4144" y="3310"/>
                  </a:lnTo>
                  <a:close/>
                  <a:moveTo>
                    <a:pt x="1191" y="0"/>
                  </a:moveTo>
                  <a:cubicBezTo>
                    <a:pt x="524" y="0"/>
                    <a:pt x="0" y="548"/>
                    <a:pt x="0" y="1191"/>
                  </a:cubicBezTo>
                  <a:cubicBezTo>
                    <a:pt x="0" y="1834"/>
                    <a:pt x="524" y="2358"/>
                    <a:pt x="1191" y="2358"/>
                  </a:cubicBezTo>
                  <a:cubicBezTo>
                    <a:pt x="1429" y="2358"/>
                    <a:pt x="1691" y="2286"/>
                    <a:pt x="1882" y="2143"/>
                  </a:cubicBezTo>
                  <a:lnTo>
                    <a:pt x="3811" y="3144"/>
                  </a:lnTo>
                  <a:lnTo>
                    <a:pt x="3811" y="3953"/>
                  </a:lnTo>
                  <a:cubicBezTo>
                    <a:pt x="3811" y="4072"/>
                    <a:pt x="3858" y="4168"/>
                    <a:pt x="3954" y="4215"/>
                  </a:cubicBezTo>
                  <a:lnTo>
                    <a:pt x="5025" y="4763"/>
                  </a:lnTo>
                  <a:cubicBezTo>
                    <a:pt x="5073" y="4787"/>
                    <a:pt x="5121" y="4811"/>
                    <a:pt x="5168" y="4811"/>
                  </a:cubicBezTo>
                  <a:cubicBezTo>
                    <a:pt x="5216" y="4811"/>
                    <a:pt x="5240" y="4787"/>
                    <a:pt x="5287" y="4763"/>
                  </a:cubicBezTo>
                  <a:cubicBezTo>
                    <a:pt x="5359" y="4739"/>
                    <a:pt x="5406" y="4668"/>
                    <a:pt x="5430" y="4573"/>
                  </a:cubicBezTo>
                  <a:lnTo>
                    <a:pt x="5573" y="4001"/>
                  </a:lnTo>
                  <a:lnTo>
                    <a:pt x="5597" y="4001"/>
                  </a:lnTo>
                  <a:cubicBezTo>
                    <a:pt x="5645" y="4001"/>
                    <a:pt x="5692" y="3977"/>
                    <a:pt x="5740" y="3977"/>
                  </a:cubicBezTo>
                  <a:cubicBezTo>
                    <a:pt x="5883" y="3930"/>
                    <a:pt x="5978" y="3834"/>
                    <a:pt x="6049" y="3715"/>
                  </a:cubicBezTo>
                  <a:cubicBezTo>
                    <a:pt x="6121" y="3596"/>
                    <a:pt x="6121" y="3453"/>
                    <a:pt x="6097" y="3310"/>
                  </a:cubicBezTo>
                  <a:cubicBezTo>
                    <a:pt x="6073" y="3263"/>
                    <a:pt x="6026" y="3191"/>
                    <a:pt x="6002" y="3144"/>
                  </a:cubicBezTo>
                  <a:lnTo>
                    <a:pt x="6407" y="2715"/>
                  </a:lnTo>
                  <a:cubicBezTo>
                    <a:pt x="6478" y="2644"/>
                    <a:pt x="6502" y="2548"/>
                    <a:pt x="6478" y="2477"/>
                  </a:cubicBezTo>
                  <a:cubicBezTo>
                    <a:pt x="6454" y="2382"/>
                    <a:pt x="6407" y="2310"/>
                    <a:pt x="6335" y="2263"/>
                  </a:cubicBezTo>
                  <a:lnTo>
                    <a:pt x="5240" y="1715"/>
                  </a:lnTo>
                  <a:cubicBezTo>
                    <a:pt x="5197" y="1693"/>
                    <a:pt x="5154" y="1682"/>
                    <a:pt x="5111" y="1682"/>
                  </a:cubicBezTo>
                  <a:cubicBezTo>
                    <a:pt x="5059" y="1682"/>
                    <a:pt x="5006" y="1699"/>
                    <a:pt x="4954" y="1739"/>
                  </a:cubicBezTo>
                  <a:lnTo>
                    <a:pt x="4287" y="2215"/>
                  </a:lnTo>
                  <a:lnTo>
                    <a:pt x="2358" y="1215"/>
                  </a:lnTo>
                  <a:cubicBezTo>
                    <a:pt x="2358" y="1215"/>
                    <a:pt x="2358" y="1191"/>
                    <a:pt x="2358" y="1191"/>
                  </a:cubicBezTo>
                  <a:cubicBezTo>
                    <a:pt x="2358" y="548"/>
                    <a:pt x="1834" y="0"/>
                    <a:pt x="1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78" name="Google Shape;1078;p36"/>
          <p:cNvCxnSpPr/>
          <p:nvPr/>
        </p:nvCxnSpPr>
        <p:spPr>
          <a:xfrm>
            <a:off x="4572050" y="1827400"/>
            <a:ext cx="0" cy="2592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79" name="Google Shape;1079;p36"/>
          <p:cNvCxnSpPr/>
          <p:nvPr/>
        </p:nvCxnSpPr>
        <p:spPr>
          <a:xfrm>
            <a:off x="1231200" y="2866778"/>
            <a:ext cx="6681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3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sp>
        <p:nvSpPr>
          <p:cNvPr id="1085" name="Google Shape;1085;p37"/>
          <p:cNvSpPr txBox="1"/>
          <p:nvPr/>
        </p:nvSpPr>
        <p:spPr>
          <a:xfrm>
            <a:off x="3084150" y="1178275"/>
            <a:ext cx="297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STRATEGY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086" name="Google Shape;1086;p37"/>
          <p:cNvCxnSpPr>
            <a:stCxn id="1087" idx="4"/>
            <a:endCxn id="1088" idx="0"/>
          </p:cNvCxnSpPr>
          <p:nvPr/>
        </p:nvCxnSpPr>
        <p:spPr>
          <a:xfrm rot="-5400000" flipH="1">
            <a:off x="2456525" y="2533825"/>
            <a:ext cx="245100" cy="600"/>
          </a:xfrm>
          <a:prstGeom prst="bentConnector3">
            <a:avLst>
              <a:gd name="adj1" fmla="val 500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89" name="Google Shape;1089;p37"/>
          <p:cNvCxnSpPr>
            <a:stCxn id="1090" idx="4"/>
            <a:endCxn id="1091" idx="0"/>
          </p:cNvCxnSpPr>
          <p:nvPr/>
        </p:nvCxnSpPr>
        <p:spPr>
          <a:xfrm rot="-5400000" flipH="1">
            <a:off x="4448649" y="3556298"/>
            <a:ext cx="247500" cy="600"/>
          </a:xfrm>
          <a:prstGeom prst="bentConnector3">
            <a:avLst>
              <a:gd name="adj1" fmla="val 4998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92" name="Google Shape;1092;p37"/>
          <p:cNvGrpSpPr/>
          <p:nvPr/>
        </p:nvGrpSpPr>
        <p:grpSpPr>
          <a:xfrm>
            <a:off x="3657401" y="3680267"/>
            <a:ext cx="1829397" cy="739114"/>
            <a:chOff x="699126" y="3259450"/>
            <a:chExt cx="1829397" cy="739114"/>
          </a:xfrm>
        </p:grpSpPr>
        <p:sp>
          <p:nvSpPr>
            <p:cNvPr id="1091" name="Google Shape;1091;p37"/>
            <p:cNvSpPr/>
            <p:nvPr/>
          </p:nvSpPr>
          <p:spPr>
            <a:xfrm>
              <a:off x="699126" y="3259450"/>
              <a:ext cx="1828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SATURN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93" name="Google Shape;1093;p37"/>
            <p:cNvSpPr txBox="1"/>
            <p:nvPr/>
          </p:nvSpPr>
          <p:spPr>
            <a:xfrm>
              <a:off x="699723" y="3514064"/>
              <a:ext cx="18288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Saturn is a gas giant with rings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094" name="Google Shape;1094;p37"/>
          <p:cNvGrpSpPr/>
          <p:nvPr/>
        </p:nvGrpSpPr>
        <p:grpSpPr>
          <a:xfrm>
            <a:off x="1664373" y="3678022"/>
            <a:ext cx="1828803" cy="739345"/>
            <a:chOff x="705573" y="3678022"/>
            <a:chExt cx="1828803" cy="739345"/>
          </a:xfrm>
        </p:grpSpPr>
        <p:sp>
          <p:nvSpPr>
            <p:cNvPr id="1095" name="Google Shape;1095;p37"/>
            <p:cNvSpPr/>
            <p:nvPr/>
          </p:nvSpPr>
          <p:spPr>
            <a:xfrm>
              <a:off x="705576" y="3678022"/>
              <a:ext cx="1828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VENUS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96" name="Google Shape;1096;p37"/>
            <p:cNvSpPr txBox="1"/>
            <p:nvPr/>
          </p:nvSpPr>
          <p:spPr>
            <a:xfrm>
              <a:off x="705573" y="3932866"/>
              <a:ext cx="18288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Venus is the second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097" name="Google Shape;1097;p37"/>
          <p:cNvGrpSpPr/>
          <p:nvPr/>
        </p:nvGrpSpPr>
        <p:grpSpPr>
          <a:xfrm>
            <a:off x="5651022" y="3678022"/>
            <a:ext cx="1828803" cy="739345"/>
            <a:chOff x="4692222" y="3678022"/>
            <a:chExt cx="1828803" cy="739345"/>
          </a:xfrm>
        </p:grpSpPr>
        <p:sp>
          <p:nvSpPr>
            <p:cNvPr id="1098" name="Google Shape;1098;p37"/>
            <p:cNvSpPr/>
            <p:nvPr/>
          </p:nvSpPr>
          <p:spPr>
            <a:xfrm>
              <a:off x="4692225" y="3678022"/>
              <a:ext cx="1828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EARTH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99" name="Google Shape;1099;p37"/>
            <p:cNvSpPr txBox="1"/>
            <p:nvPr/>
          </p:nvSpPr>
          <p:spPr>
            <a:xfrm>
              <a:off x="4692222" y="3932866"/>
              <a:ext cx="18288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Earth is the third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1087" name="Google Shape;1087;p37"/>
          <p:cNvSpPr/>
          <p:nvPr/>
        </p:nvSpPr>
        <p:spPr>
          <a:xfrm>
            <a:off x="2190725" y="1635475"/>
            <a:ext cx="776100" cy="776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37"/>
          <p:cNvSpPr/>
          <p:nvPr/>
        </p:nvSpPr>
        <p:spPr>
          <a:xfrm>
            <a:off x="6177373" y="1635475"/>
            <a:ext cx="776100" cy="776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37"/>
          <p:cNvSpPr/>
          <p:nvPr/>
        </p:nvSpPr>
        <p:spPr>
          <a:xfrm>
            <a:off x="4184049" y="1635475"/>
            <a:ext cx="776100" cy="776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2" name="Google Shape;1102;p37"/>
          <p:cNvCxnSpPr>
            <a:stCxn id="1088" idx="4"/>
            <a:endCxn id="1095" idx="0"/>
          </p:cNvCxnSpPr>
          <p:nvPr/>
        </p:nvCxnSpPr>
        <p:spPr>
          <a:xfrm rot="-5400000" flipH="1">
            <a:off x="2456227" y="3555098"/>
            <a:ext cx="245100" cy="600"/>
          </a:xfrm>
          <a:prstGeom prst="bentConnector3">
            <a:avLst>
              <a:gd name="adj1" fmla="val 500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103" name="Google Shape;1103;p37"/>
          <p:cNvGrpSpPr/>
          <p:nvPr/>
        </p:nvGrpSpPr>
        <p:grpSpPr>
          <a:xfrm>
            <a:off x="6388242" y="1846327"/>
            <a:ext cx="354363" cy="354395"/>
            <a:chOff x="3712952" y="1970604"/>
            <a:chExt cx="354363" cy="354395"/>
          </a:xfrm>
        </p:grpSpPr>
        <p:sp>
          <p:nvSpPr>
            <p:cNvPr id="1104" name="Google Shape;1104;p37"/>
            <p:cNvSpPr/>
            <p:nvPr/>
          </p:nvSpPr>
          <p:spPr>
            <a:xfrm>
              <a:off x="3868314" y="2281360"/>
              <a:ext cx="43639" cy="43639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92" y="334"/>
                  </a:moveTo>
                  <a:cubicBezTo>
                    <a:pt x="882" y="334"/>
                    <a:pt x="1049" y="489"/>
                    <a:pt x="1049" y="691"/>
                  </a:cubicBezTo>
                  <a:cubicBezTo>
                    <a:pt x="1049" y="882"/>
                    <a:pt x="894" y="1049"/>
                    <a:pt x="692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2" y="334"/>
                  </a:cubicBez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2" y="1370"/>
                  </a:cubicBezTo>
                  <a:cubicBezTo>
                    <a:pt x="1061" y="1370"/>
                    <a:pt x="1370" y="1060"/>
                    <a:pt x="1370" y="691"/>
                  </a:cubicBezTo>
                  <a:cubicBezTo>
                    <a:pt x="1370" y="310"/>
                    <a:pt x="1073" y="1"/>
                    <a:pt x="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7"/>
            <p:cNvSpPr/>
            <p:nvPr/>
          </p:nvSpPr>
          <p:spPr>
            <a:xfrm>
              <a:off x="3940346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69" y="322"/>
                  </a:moveTo>
                  <a:cubicBezTo>
                    <a:pt x="1167" y="322"/>
                    <a:pt x="1405" y="572"/>
                    <a:pt x="1405" y="870"/>
                  </a:cubicBezTo>
                  <a:cubicBezTo>
                    <a:pt x="1405" y="1167"/>
                    <a:pt x="1167" y="1406"/>
                    <a:pt x="869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69" y="322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4"/>
                    <a:pt x="0" y="870"/>
                  </a:cubicBezTo>
                  <a:cubicBezTo>
                    <a:pt x="0" y="1346"/>
                    <a:pt x="393" y="1727"/>
                    <a:pt x="869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7"/>
            <p:cNvSpPr/>
            <p:nvPr/>
          </p:nvSpPr>
          <p:spPr>
            <a:xfrm>
              <a:off x="3784952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70" y="322"/>
                  </a:moveTo>
                  <a:cubicBezTo>
                    <a:pt x="1167" y="322"/>
                    <a:pt x="1406" y="572"/>
                    <a:pt x="1406" y="870"/>
                  </a:cubicBezTo>
                  <a:cubicBezTo>
                    <a:pt x="1406" y="1167"/>
                    <a:pt x="1167" y="1406"/>
                    <a:pt x="870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7"/>
            <p:cNvSpPr/>
            <p:nvPr/>
          </p:nvSpPr>
          <p:spPr>
            <a:xfrm>
              <a:off x="3712952" y="2281360"/>
              <a:ext cx="44371" cy="43639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691" y="334"/>
                  </a:moveTo>
                  <a:cubicBezTo>
                    <a:pt x="881" y="334"/>
                    <a:pt x="1048" y="489"/>
                    <a:pt x="1048" y="691"/>
                  </a:cubicBezTo>
                  <a:cubicBezTo>
                    <a:pt x="1048" y="882"/>
                    <a:pt x="893" y="1049"/>
                    <a:pt x="691" y="1049"/>
                  </a:cubicBezTo>
                  <a:cubicBezTo>
                    <a:pt x="500" y="1049"/>
                    <a:pt x="334" y="882"/>
                    <a:pt x="334" y="691"/>
                  </a:cubicBezTo>
                  <a:cubicBezTo>
                    <a:pt x="334" y="489"/>
                    <a:pt x="500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0" y="310"/>
                    <a:pt x="0" y="691"/>
                  </a:cubicBezTo>
                  <a:cubicBezTo>
                    <a:pt x="0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93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7"/>
            <p:cNvSpPr/>
            <p:nvPr/>
          </p:nvSpPr>
          <p:spPr>
            <a:xfrm>
              <a:off x="4023708" y="2281360"/>
              <a:ext cx="43607" cy="43639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334"/>
                  </a:moveTo>
                  <a:cubicBezTo>
                    <a:pt x="882" y="334"/>
                    <a:pt x="1048" y="489"/>
                    <a:pt x="1048" y="691"/>
                  </a:cubicBezTo>
                  <a:cubicBezTo>
                    <a:pt x="1048" y="882"/>
                    <a:pt x="882" y="1049"/>
                    <a:pt x="691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70" y="310"/>
                    <a:pt x="1060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7"/>
            <p:cNvSpPr/>
            <p:nvPr/>
          </p:nvSpPr>
          <p:spPr>
            <a:xfrm>
              <a:off x="3852049" y="1970604"/>
              <a:ext cx="76583" cy="76965"/>
            </a:xfrm>
            <a:custGeom>
              <a:avLst/>
              <a:gdLst/>
              <a:ahLst/>
              <a:cxnLst/>
              <a:rect l="l" t="t" r="r" b="b"/>
              <a:pathLst>
                <a:path w="2406" h="2418" extrusionOk="0">
                  <a:moveTo>
                    <a:pt x="1203" y="346"/>
                  </a:moveTo>
                  <a:cubicBezTo>
                    <a:pt x="1679" y="346"/>
                    <a:pt x="2084" y="751"/>
                    <a:pt x="2084" y="1227"/>
                  </a:cubicBezTo>
                  <a:cubicBezTo>
                    <a:pt x="2084" y="1703"/>
                    <a:pt x="1691" y="2096"/>
                    <a:pt x="1203" y="2096"/>
                  </a:cubicBezTo>
                  <a:cubicBezTo>
                    <a:pt x="714" y="2096"/>
                    <a:pt x="321" y="1703"/>
                    <a:pt x="321" y="1227"/>
                  </a:cubicBezTo>
                  <a:cubicBezTo>
                    <a:pt x="321" y="727"/>
                    <a:pt x="726" y="346"/>
                    <a:pt x="1203" y="346"/>
                  </a:cubicBezTo>
                  <a:close/>
                  <a:moveTo>
                    <a:pt x="1203" y="1"/>
                  </a:moveTo>
                  <a:cubicBezTo>
                    <a:pt x="536" y="1"/>
                    <a:pt x="0" y="536"/>
                    <a:pt x="0" y="1203"/>
                  </a:cubicBezTo>
                  <a:cubicBezTo>
                    <a:pt x="0" y="1882"/>
                    <a:pt x="536" y="2418"/>
                    <a:pt x="1203" y="2418"/>
                  </a:cubicBezTo>
                  <a:cubicBezTo>
                    <a:pt x="1869" y="2418"/>
                    <a:pt x="2405" y="1882"/>
                    <a:pt x="2405" y="1203"/>
                  </a:cubicBezTo>
                  <a:cubicBezTo>
                    <a:pt x="2405" y="548"/>
                    <a:pt x="1869" y="1"/>
                    <a:pt x="1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7"/>
            <p:cNvSpPr/>
            <p:nvPr/>
          </p:nvSpPr>
          <p:spPr>
            <a:xfrm>
              <a:off x="3746310" y="2187016"/>
              <a:ext cx="132667" cy="88710"/>
            </a:xfrm>
            <a:custGeom>
              <a:avLst/>
              <a:gdLst/>
              <a:ahLst/>
              <a:cxnLst/>
              <a:rect l="l" t="t" r="r" b="b"/>
              <a:pathLst>
                <a:path w="4168" h="2787" extrusionOk="0">
                  <a:moveTo>
                    <a:pt x="2084" y="0"/>
                  </a:moveTo>
                  <a:cubicBezTo>
                    <a:pt x="1989" y="0"/>
                    <a:pt x="1917" y="84"/>
                    <a:pt x="1917" y="167"/>
                  </a:cubicBezTo>
                  <a:lnTo>
                    <a:pt x="1917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48" y="2548"/>
                  </a:lnTo>
                  <a:cubicBezTo>
                    <a:pt x="0" y="2620"/>
                    <a:pt x="24" y="2727"/>
                    <a:pt x="119" y="2774"/>
                  </a:cubicBezTo>
                  <a:cubicBezTo>
                    <a:pt x="143" y="2786"/>
                    <a:pt x="155" y="2786"/>
                    <a:pt x="191" y="2786"/>
                  </a:cubicBezTo>
                  <a:cubicBezTo>
                    <a:pt x="250" y="2786"/>
                    <a:pt x="310" y="2762"/>
                    <a:pt x="345" y="2703"/>
                  </a:cubicBezTo>
                  <a:lnTo>
                    <a:pt x="738" y="1929"/>
                  </a:lnTo>
                  <a:cubicBezTo>
                    <a:pt x="798" y="1810"/>
                    <a:pt x="917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5" y="1929"/>
                  </a:cubicBezTo>
                  <a:lnTo>
                    <a:pt x="3810" y="2703"/>
                  </a:lnTo>
                  <a:cubicBezTo>
                    <a:pt x="3846" y="2756"/>
                    <a:pt x="3902" y="2783"/>
                    <a:pt x="3968" y="2783"/>
                  </a:cubicBezTo>
                  <a:cubicBezTo>
                    <a:pt x="3989" y="2783"/>
                    <a:pt x="4013" y="2780"/>
                    <a:pt x="4036" y="2774"/>
                  </a:cubicBezTo>
                  <a:cubicBezTo>
                    <a:pt x="4132" y="2715"/>
                    <a:pt x="4167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0" y="1393"/>
                  </a:lnTo>
                  <a:lnTo>
                    <a:pt x="2250" y="167"/>
                  </a:lnTo>
                  <a:cubicBezTo>
                    <a:pt x="2250" y="84"/>
                    <a:pt x="2167" y="0"/>
                    <a:pt x="2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7"/>
            <p:cNvSpPr/>
            <p:nvPr/>
          </p:nvSpPr>
          <p:spPr>
            <a:xfrm>
              <a:off x="3831583" y="2059664"/>
              <a:ext cx="117485" cy="54748"/>
            </a:xfrm>
            <a:custGeom>
              <a:avLst/>
              <a:gdLst/>
              <a:ahLst/>
              <a:cxnLst/>
              <a:rect l="l" t="t" r="r" b="b"/>
              <a:pathLst>
                <a:path w="3691" h="1720" extrusionOk="0">
                  <a:moveTo>
                    <a:pt x="1846" y="1"/>
                  </a:moveTo>
                  <a:cubicBezTo>
                    <a:pt x="1750" y="1"/>
                    <a:pt x="1679" y="72"/>
                    <a:pt x="1679" y="167"/>
                  </a:cubicBezTo>
                  <a:lnTo>
                    <a:pt x="1679" y="703"/>
                  </a:lnTo>
                  <a:lnTo>
                    <a:pt x="750" y="703"/>
                  </a:lnTo>
                  <a:cubicBezTo>
                    <a:pt x="560" y="703"/>
                    <a:pt x="405" y="810"/>
                    <a:pt x="310" y="965"/>
                  </a:cubicBezTo>
                  <a:lnTo>
                    <a:pt x="48" y="1477"/>
                  </a:lnTo>
                  <a:cubicBezTo>
                    <a:pt x="0" y="1548"/>
                    <a:pt x="24" y="1656"/>
                    <a:pt x="119" y="1703"/>
                  </a:cubicBezTo>
                  <a:cubicBezTo>
                    <a:pt x="140" y="1714"/>
                    <a:pt x="164" y="1719"/>
                    <a:pt x="188" y="1719"/>
                  </a:cubicBezTo>
                  <a:cubicBezTo>
                    <a:pt x="248" y="1719"/>
                    <a:pt x="312" y="1687"/>
                    <a:pt x="345" y="1620"/>
                  </a:cubicBezTo>
                  <a:lnTo>
                    <a:pt x="607" y="1120"/>
                  </a:lnTo>
                  <a:cubicBezTo>
                    <a:pt x="643" y="1060"/>
                    <a:pt x="703" y="1013"/>
                    <a:pt x="774" y="1013"/>
                  </a:cubicBezTo>
                  <a:lnTo>
                    <a:pt x="2929" y="1013"/>
                  </a:lnTo>
                  <a:cubicBezTo>
                    <a:pt x="3000" y="1013"/>
                    <a:pt x="3060" y="1060"/>
                    <a:pt x="3096" y="1120"/>
                  </a:cubicBezTo>
                  <a:lnTo>
                    <a:pt x="3358" y="1620"/>
                  </a:lnTo>
                  <a:cubicBezTo>
                    <a:pt x="3393" y="1679"/>
                    <a:pt x="3453" y="1715"/>
                    <a:pt x="3512" y="1715"/>
                  </a:cubicBezTo>
                  <a:cubicBezTo>
                    <a:pt x="3536" y="1715"/>
                    <a:pt x="3548" y="1715"/>
                    <a:pt x="3584" y="1703"/>
                  </a:cubicBezTo>
                  <a:cubicBezTo>
                    <a:pt x="3655" y="1656"/>
                    <a:pt x="3691" y="1548"/>
                    <a:pt x="3643" y="1477"/>
                  </a:cubicBezTo>
                  <a:lnTo>
                    <a:pt x="3381" y="965"/>
                  </a:lnTo>
                  <a:cubicBezTo>
                    <a:pt x="3286" y="810"/>
                    <a:pt x="3108" y="703"/>
                    <a:pt x="2929" y="703"/>
                  </a:cubicBezTo>
                  <a:lnTo>
                    <a:pt x="2012" y="703"/>
                  </a:lnTo>
                  <a:lnTo>
                    <a:pt x="2012" y="167"/>
                  </a:lnTo>
                  <a:cubicBezTo>
                    <a:pt x="2012" y="72"/>
                    <a:pt x="1929" y="1"/>
                    <a:pt x="1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7"/>
            <p:cNvSpPr/>
            <p:nvPr/>
          </p:nvSpPr>
          <p:spPr>
            <a:xfrm>
              <a:off x="3901672" y="2187016"/>
              <a:ext cx="132285" cy="88997"/>
            </a:xfrm>
            <a:custGeom>
              <a:avLst/>
              <a:gdLst/>
              <a:ahLst/>
              <a:cxnLst/>
              <a:rect l="l" t="t" r="r" b="b"/>
              <a:pathLst>
                <a:path w="4156" h="2796" extrusionOk="0">
                  <a:moveTo>
                    <a:pt x="2084" y="0"/>
                  </a:moveTo>
                  <a:cubicBezTo>
                    <a:pt x="1989" y="0"/>
                    <a:pt x="1918" y="84"/>
                    <a:pt x="1918" y="167"/>
                  </a:cubicBezTo>
                  <a:lnTo>
                    <a:pt x="1918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36" y="2548"/>
                  </a:lnTo>
                  <a:cubicBezTo>
                    <a:pt x="1" y="2620"/>
                    <a:pt x="25" y="2727"/>
                    <a:pt x="120" y="2774"/>
                  </a:cubicBezTo>
                  <a:cubicBezTo>
                    <a:pt x="142" y="2789"/>
                    <a:pt x="167" y="2796"/>
                    <a:pt x="192" y="2796"/>
                  </a:cubicBezTo>
                  <a:cubicBezTo>
                    <a:pt x="250" y="2796"/>
                    <a:pt x="309" y="2761"/>
                    <a:pt x="334" y="2703"/>
                  </a:cubicBezTo>
                  <a:lnTo>
                    <a:pt x="739" y="1929"/>
                  </a:lnTo>
                  <a:cubicBezTo>
                    <a:pt x="798" y="1810"/>
                    <a:pt x="918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6" y="1929"/>
                  </a:cubicBezTo>
                  <a:lnTo>
                    <a:pt x="3811" y="2703"/>
                  </a:lnTo>
                  <a:cubicBezTo>
                    <a:pt x="3835" y="2762"/>
                    <a:pt x="3894" y="2786"/>
                    <a:pt x="3954" y="2786"/>
                  </a:cubicBezTo>
                  <a:cubicBezTo>
                    <a:pt x="3989" y="2786"/>
                    <a:pt x="4001" y="2786"/>
                    <a:pt x="4037" y="2774"/>
                  </a:cubicBezTo>
                  <a:cubicBezTo>
                    <a:pt x="4120" y="2715"/>
                    <a:pt x="4156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1" y="1393"/>
                  </a:lnTo>
                  <a:lnTo>
                    <a:pt x="2251" y="167"/>
                  </a:lnTo>
                  <a:cubicBezTo>
                    <a:pt x="2251" y="84"/>
                    <a:pt x="2168" y="0"/>
                    <a:pt x="2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" name="Google Shape;1113;p37"/>
          <p:cNvGrpSpPr/>
          <p:nvPr/>
        </p:nvGrpSpPr>
        <p:grpSpPr>
          <a:xfrm>
            <a:off x="4401363" y="1855988"/>
            <a:ext cx="341472" cy="335074"/>
            <a:chOff x="1329585" y="1989925"/>
            <a:chExt cx="341472" cy="335074"/>
          </a:xfrm>
        </p:grpSpPr>
        <p:sp>
          <p:nvSpPr>
            <p:cNvPr id="1114" name="Google Shape;1114;p37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7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7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37"/>
          <p:cNvGrpSpPr/>
          <p:nvPr/>
        </p:nvGrpSpPr>
        <p:grpSpPr>
          <a:xfrm>
            <a:off x="2412208" y="1863006"/>
            <a:ext cx="333133" cy="321037"/>
            <a:chOff x="2780301" y="1521896"/>
            <a:chExt cx="333133" cy="321037"/>
          </a:xfrm>
        </p:grpSpPr>
        <p:sp>
          <p:nvSpPr>
            <p:cNvPr id="1118" name="Google Shape;1118;p37"/>
            <p:cNvSpPr/>
            <p:nvPr/>
          </p:nvSpPr>
          <p:spPr>
            <a:xfrm>
              <a:off x="3009573" y="1542745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7"/>
            <p:cNvSpPr/>
            <p:nvPr/>
          </p:nvSpPr>
          <p:spPr>
            <a:xfrm>
              <a:off x="2967876" y="154274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7"/>
            <p:cNvSpPr/>
            <p:nvPr/>
          </p:nvSpPr>
          <p:spPr>
            <a:xfrm>
              <a:off x="3061870" y="1563594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7"/>
            <p:cNvSpPr/>
            <p:nvPr/>
          </p:nvSpPr>
          <p:spPr>
            <a:xfrm>
              <a:off x="2967876" y="1563594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7"/>
            <p:cNvSpPr/>
            <p:nvPr/>
          </p:nvSpPr>
          <p:spPr>
            <a:xfrm>
              <a:off x="2936809" y="1521896"/>
              <a:ext cx="176625" cy="96286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7"/>
            <p:cNvSpPr/>
            <p:nvPr/>
          </p:nvSpPr>
          <p:spPr>
            <a:xfrm>
              <a:off x="2811367" y="1767115"/>
              <a:ext cx="72413" cy="9485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7"/>
            <p:cNvSpPr/>
            <p:nvPr/>
          </p:nvSpPr>
          <p:spPr>
            <a:xfrm>
              <a:off x="2894730" y="1767115"/>
              <a:ext cx="20117" cy="9485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7"/>
            <p:cNvSpPr/>
            <p:nvPr/>
          </p:nvSpPr>
          <p:spPr>
            <a:xfrm>
              <a:off x="2811367" y="1787932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7"/>
            <p:cNvSpPr/>
            <p:nvPr/>
          </p:nvSpPr>
          <p:spPr>
            <a:xfrm>
              <a:off x="2842815" y="1787932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7"/>
            <p:cNvSpPr/>
            <p:nvPr/>
          </p:nvSpPr>
          <p:spPr>
            <a:xfrm>
              <a:off x="2780301" y="1746266"/>
              <a:ext cx="166375" cy="96668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7"/>
            <p:cNvSpPr/>
            <p:nvPr/>
          </p:nvSpPr>
          <p:spPr>
            <a:xfrm>
              <a:off x="3020172" y="1720102"/>
              <a:ext cx="61432" cy="9517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7"/>
            <p:cNvSpPr/>
            <p:nvPr/>
          </p:nvSpPr>
          <p:spPr>
            <a:xfrm>
              <a:off x="2988724" y="1720102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7"/>
            <p:cNvSpPr/>
            <p:nvPr/>
          </p:nvSpPr>
          <p:spPr>
            <a:xfrm>
              <a:off x="2957658" y="1699253"/>
              <a:ext cx="155776" cy="75087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7"/>
            <p:cNvSpPr/>
            <p:nvPr/>
          </p:nvSpPr>
          <p:spPr>
            <a:xfrm>
              <a:off x="2811367" y="1626108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2895112" y="1626108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2811367" y="1667805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2895112" y="166780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2811367" y="1646957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2842815" y="1646957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2780301" y="1605291"/>
              <a:ext cx="176625" cy="117516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8" name="Google Shape;1138;p37"/>
          <p:cNvSpPr/>
          <p:nvPr/>
        </p:nvSpPr>
        <p:spPr>
          <a:xfrm>
            <a:off x="6177377" y="2656748"/>
            <a:ext cx="776100" cy="776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03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139" name="Google Shape;1139;p37"/>
          <p:cNvCxnSpPr>
            <a:stCxn id="1101" idx="4"/>
            <a:endCxn id="1090" idx="0"/>
          </p:cNvCxnSpPr>
          <p:nvPr/>
        </p:nvCxnSpPr>
        <p:spPr>
          <a:xfrm rot="-5400000" flipH="1">
            <a:off x="4449849" y="2533825"/>
            <a:ext cx="245100" cy="600"/>
          </a:xfrm>
          <a:prstGeom prst="bentConnector3">
            <a:avLst>
              <a:gd name="adj1" fmla="val 500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40" name="Google Shape;1140;p37"/>
          <p:cNvCxnSpPr>
            <a:stCxn id="1100" idx="4"/>
            <a:endCxn id="1138" idx="0"/>
          </p:cNvCxnSpPr>
          <p:nvPr/>
        </p:nvCxnSpPr>
        <p:spPr>
          <a:xfrm rot="-5400000" flipH="1">
            <a:off x="6443173" y="2533825"/>
            <a:ext cx="245100" cy="600"/>
          </a:xfrm>
          <a:prstGeom prst="bentConnector3">
            <a:avLst>
              <a:gd name="adj1" fmla="val 500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41" name="Google Shape;1141;p37"/>
          <p:cNvCxnSpPr>
            <a:stCxn id="1138" idx="4"/>
            <a:endCxn id="1098" idx="0"/>
          </p:cNvCxnSpPr>
          <p:nvPr/>
        </p:nvCxnSpPr>
        <p:spPr>
          <a:xfrm rot="-5400000" flipH="1">
            <a:off x="6443177" y="3555098"/>
            <a:ext cx="245100" cy="600"/>
          </a:xfrm>
          <a:prstGeom prst="bentConnector3">
            <a:avLst>
              <a:gd name="adj1" fmla="val 5001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42" name="Google Shape;1142;p37"/>
          <p:cNvCxnSpPr>
            <a:stCxn id="1088" idx="6"/>
            <a:endCxn id="1090" idx="2"/>
          </p:cNvCxnSpPr>
          <p:nvPr/>
        </p:nvCxnSpPr>
        <p:spPr>
          <a:xfrm>
            <a:off x="2966527" y="3044798"/>
            <a:ext cx="1217400" cy="6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43" name="Google Shape;1143;p37"/>
          <p:cNvCxnSpPr>
            <a:stCxn id="1090" idx="6"/>
            <a:endCxn id="1138" idx="2"/>
          </p:cNvCxnSpPr>
          <p:nvPr/>
        </p:nvCxnSpPr>
        <p:spPr>
          <a:xfrm>
            <a:off x="4960149" y="3044798"/>
            <a:ext cx="1217100" cy="6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90" name="Google Shape;1090;p37"/>
          <p:cNvSpPr/>
          <p:nvPr/>
        </p:nvSpPr>
        <p:spPr>
          <a:xfrm>
            <a:off x="4184049" y="2656748"/>
            <a:ext cx="776100" cy="776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02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88" name="Google Shape;1088;p37"/>
          <p:cNvSpPr/>
          <p:nvPr/>
        </p:nvSpPr>
        <p:spPr>
          <a:xfrm>
            <a:off x="2190427" y="2656748"/>
            <a:ext cx="776100" cy="776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01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8" name="Google Shape;1148;p38"/>
          <p:cNvGraphicFramePr/>
          <p:nvPr/>
        </p:nvGraphicFramePr>
        <p:xfrm>
          <a:off x="924525" y="1342600"/>
          <a:ext cx="7295100" cy="3113500"/>
        </p:xfrm>
        <a:graphic>
          <a:graphicData uri="http://schemas.openxmlformats.org/drawingml/2006/table">
            <a:tbl>
              <a:tblPr>
                <a:noFill/>
                <a:tableStyleId>{177190C2-4C7D-40EE-A4BC-B9D02DC21F93}</a:tableStyleId>
              </a:tblPr>
              <a:tblGrid>
                <a:gridCol w="364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27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OUR VALUES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2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40%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60%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MISSION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VISION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2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Mercury is the closest planet to the Sun and the smallest one in the Solar System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Venus has a beautiful name and is the second planet from the Sun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49" name="Google Shape;1149;p38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sp>
        <p:nvSpPr>
          <p:cNvPr id="1150" name="Google Shape;1150;p38"/>
          <p:cNvSpPr/>
          <p:nvPr/>
        </p:nvSpPr>
        <p:spPr>
          <a:xfrm>
            <a:off x="2186852" y="2805350"/>
            <a:ext cx="189900" cy="18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38"/>
          <p:cNvSpPr/>
          <p:nvPr/>
        </p:nvSpPr>
        <p:spPr>
          <a:xfrm>
            <a:off x="2422651" y="2805350"/>
            <a:ext cx="189900" cy="18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38"/>
          <p:cNvSpPr/>
          <p:nvPr/>
        </p:nvSpPr>
        <p:spPr>
          <a:xfrm>
            <a:off x="2658450" y="2805350"/>
            <a:ext cx="189900" cy="189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38"/>
          <p:cNvSpPr/>
          <p:nvPr/>
        </p:nvSpPr>
        <p:spPr>
          <a:xfrm>
            <a:off x="2894249" y="2805350"/>
            <a:ext cx="189900" cy="189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38"/>
          <p:cNvSpPr/>
          <p:nvPr/>
        </p:nvSpPr>
        <p:spPr>
          <a:xfrm>
            <a:off x="3130048" y="2805350"/>
            <a:ext cx="189900" cy="189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38"/>
          <p:cNvSpPr/>
          <p:nvPr/>
        </p:nvSpPr>
        <p:spPr>
          <a:xfrm>
            <a:off x="5824277" y="2805350"/>
            <a:ext cx="189900" cy="18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38"/>
          <p:cNvSpPr/>
          <p:nvPr/>
        </p:nvSpPr>
        <p:spPr>
          <a:xfrm>
            <a:off x="6060076" y="2805350"/>
            <a:ext cx="189900" cy="18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38"/>
          <p:cNvSpPr/>
          <p:nvPr/>
        </p:nvSpPr>
        <p:spPr>
          <a:xfrm>
            <a:off x="6295875" y="2805350"/>
            <a:ext cx="189900" cy="18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38"/>
          <p:cNvSpPr/>
          <p:nvPr/>
        </p:nvSpPr>
        <p:spPr>
          <a:xfrm>
            <a:off x="6531674" y="2805350"/>
            <a:ext cx="189900" cy="189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38"/>
          <p:cNvSpPr/>
          <p:nvPr/>
        </p:nvSpPr>
        <p:spPr>
          <a:xfrm>
            <a:off x="6767473" y="2805350"/>
            <a:ext cx="189900" cy="189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39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grpSp>
        <p:nvGrpSpPr>
          <p:cNvPr id="1165" name="Google Shape;1165;p39"/>
          <p:cNvGrpSpPr/>
          <p:nvPr/>
        </p:nvGrpSpPr>
        <p:grpSpPr>
          <a:xfrm>
            <a:off x="1328671" y="1786675"/>
            <a:ext cx="5871021" cy="484500"/>
            <a:chOff x="1328671" y="1786675"/>
            <a:chExt cx="5871021" cy="484500"/>
          </a:xfrm>
        </p:grpSpPr>
        <p:sp>
          <p:nvSpPr>
            <p:cNvPr id="1166" name="Google Shape;1166;p39"/>
            <p:cNvSpPr txBox="1"/>
            <p:nvPr/>
          </p:nvSpPr>
          <p:spPr>
            <a:xfrm>
              <a:off x="5370892" y="1786675"/>
              <a:ext cx="18288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MERCURY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167" name="Google Shape;1167;p39"/>
            <p:cNvSpPr txBox="1"/>
            <p:nvPr/>
          </p:nvSpPr>
          <p:spPr>
            <a:xfrm>
              <a:off x="1328671" y="1786675"/>
              <a:ext cx="3069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Mercury is the closest planet to the Sun and the smallest of them all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168" name="Google Shape;1168;p39"/>
          <p:cNvGrpSpPr/>
          <p:nvPr/>
        </p:nvGrpSpPr>
        <p:grpSpPr>
          <a:xfrm>
            <a:off x="1949071" y="2712550"/>
            <a:ext cx="5871021" cy="484500"/>
            <a:chOff x="1949071" y="2712550"/>
            <a:chExt cx="5871021" cy="484500"/>
          </a:xfrm>
        </p:grpSpPr>
        <p:sp>
          <p:nvSpPr>
            <p:cNvPr id="1169" name="Google Shape;1169;p39"/>
            <p:cNvSpPr txBox="1"/>
            <p:nvPr/>
          </p:nvSpPr>
          <p:spPr>
            <a:xfrm>
              <a:off x="1949071" y="2712550"/>
              <a:ext cx="18288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MARS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170" name="Google Shape;1170;p39"/>
            <p:cNvSpPr txBox="1"/>
            <p:nvPr/>
          </p:nvSpPr>
          <p:spPr>
            <a:xfrm>
              <a:off x="4750492" y="2712550"/>
              <a:ext cx="3069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Despite being red, Mars is actually a cold place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171" name="Google Shape;1171;p39"/>
          <p:cNvGrpSpPr/>
          <p:nvPr/>
        </p:nvGrpSpPr>
        <p:grpSpPr>
          <a:xfrm>
            <a:off x="1328671" y="3638425"/>
            <a:ext cx="5871021" cy="484500"/>
            <a:chOff x="1328671" y="3638425"/>
            <a:chExt cx="5871021" cy="484500"/>
          </a:xfrm>
        </p:grpSpPr>
        <p:sp>
          <p:nvSpPr>
            <p:cNvPr id="1172" name="Google Shape;1172;p39"/>
            <p:cNvSpPr txBox="1"/>
            <p:nvPr/>
          </p:nvSpPr>
          <p:spPr>
            <a:xfrm>
              <a:off x="5370892" y="3638425"/>
              <a:ext cx="18288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VENUS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173" name="Google Shape;1173;p39"/>
            <p:cNvSpPr txBox="1"/>
            <p:nvPr/>
          </p:nvSpPr>
          <p:spPr>
            <a:xfrm>
              <a:off x="1328671" y="3638425"/>
              <a:ext cx="3069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Venus has a beautiful name and is the second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1174" name="Google Shape;1174;p39"/>
          <p:cNvSpPr txBox="1"/>
          <p:nvPr/>
        </p:nvSpPr>
        <p:spPr>
          <a:xfrm>
            <a:off x="3084150" y="1178275"/>
            <a:ext cx="297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SOLUTIONS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175" name="Google Shape;1175;p39"/>
          <p:cNvCxnSpPr>
            <a:stCxn id="1167" idx="3"/>
            <a:endCxn id="1166" idx="1"/>
          </p:cNvCxnSpPr>
          <p:nvPr/>
        </p:nvCxnSpPr>
        <p:spPr>
          <a:xfrm>
            <a:off x="4398271" y="2028925"/>
            <a:ext cx="972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76" name="Google Shape;1176;p39"/>
          <p:cNvCxnSpPr>
            <a:stCxn id="1169" idx="3"/>
            <a:endCxn id="1170" idx="1"/>
          </p:cNvCxnSpPr>
          <p:nvPr/>
        </p:nvCxnSpPr>
        <p:spPr>
          <a:xfrm>
            <a:off x="3777871" y="2954800"/>
            <a:ext cx="972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77" name="Google Shape;1177;p39"/>
          <p:cNvCxnSpPr>
            <a:stCxn id="1172" idx="1"/>
            <a:endCxn id="1173" idx="3"/>
          </p:cNvCxnSpPr>
          <p:nvPr/>
        </p:nvCxnSpPr>
        <p:spPr>
          <a:xfrm rot="10800000">
            <a:off x="4398292" y="3880675"/>
            <a:ext cx="972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178" name="Google Shape;1178;p39"/>
          <p:cNvGrpSpPr/>
          <p:nvPr/>
        </p:nvGrpSpPr>
        <p:grpSpPr>
          <a:xfrm>
            <a:off x="7199707" y="1862489"/>
            <a:ext cx="301861" cy="332871"/>
            <a:chOff x="1396957" y="4287365"/>
            <a:chExt cx="301861" cy="332871"/>
          </a:xfrm>
        </p:grpSpPr>
        <p:sp>
          <p:nvSpPr>
            <p:cNvPr id="1179" name="Google Shape;1179;p39"/>
            <p:cNvSpPr/>
            <p:nvPr/>
          </p:nvSpPr>
          <p:spPr>
            <a:xfrm>
              <a:off x="1396957" y="4287365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9"/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9"/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9"/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9"/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9"/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9"/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9"/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9"/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9"/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9"/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9"/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9"/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9"/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9"/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4" name="Google Shape;1194;p39"/>
          <p:cNvGrpSpPr/>
          <p:nvPr/>
        </p:nvGrpSpPr>
        <p:grpSpPr>
          <a:xfrm>
            <a:off x="1566562" y="2779459"/>
            <a:ext cx="382519" cy="350682"/>
            <a:chOff x="2903337" y="4279032"/>
            <a:chExt cx="382519" cy="350682"/>
          </a:xfrm>
        </p:grpSpPr>
        <p:sp>
          <p:nvSpPr>
            <p:cNvPr id="1195" name="Google Shape;1195;p39"/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9"/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9"/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9"/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9"/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9"/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9"/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9"/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9"/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9"/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9"/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9"/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9"/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9"/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9"/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0" name="Google Shape;1210;p39"/>
          <p:cNvSpPr/>
          <p:nvPr/>
        </p:nvSpPr>
        <p:spPr>
          <a:xfrm>
            <a:off x="7199691" y="3724846"/>
            <a:ext cx="363563" cy="311657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40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graphicFrame>
        <p:nvGraphicFramePr>
          <p:cNvPr id="1216" name="Google Shape;1216;p40"/>
          <p:cNvGraphicFramePr/>
          <p:nvPr/>
        </p:nvGraphicFramePr>
        <p:xfrm>
          <a:off x="713275" y="1618473"/>
          <a:ext cx="7717350" cy="2986890"/>
        </p:xfrm>
        <a:graphic>
          <a:graphicData uri="http://schemas.openxmlformats.org/drawingml/2006/table">
            <a:tbl>
              <a:tblPr>
                <a:noFill/>
                <a:tableStyleId>{177190C2-4C7D-40EE-A4BC-B9D02DC21F93}</a:tableStyleId>
              </a:tblPr>
              <a:tblGrid>
                <a:gridCol w="128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6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6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8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MON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TUE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WED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THU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FRI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08:00</a:t>
                      </a:r>
                      <a:endParaRPr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10:00</a:t>
                      </a:r>
                      <a:endParaRPr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12:00</a:t>
                      </a:r>
                      <a:endParaRPr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2:00</a:t>
                      </a:r>
                      <a:endParaRPr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17" name="Google Shape;1217;p40"/>
          <p:cNvSpPr txBox="1"/>
          <p:nvPr/>
        </p:nvSpPr>
        <p:spPr>
          <a:xfrm>
            <a:off x="3084150" y="1178275"/>
            <a:ext cx="297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PLANNING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1218" name="Google Shape;1218;p40"/>
          <p:cNvGrpSpPr/>
          <p:nvPr/>
        </p:nvGrpSpPr>
        <p:grpSpPr>
          <a:xfrm>
            <a:off x="1194854" y="1666912"/>
            <a:ext cx="320143" cy="392581"/>
            <a:chOff x="3086313" y="2877049"/>
            <a:chExt cx="320143" cy="392581"/>
          </a:xfrm>
        </p:grpSpPr>
        <p:sp>
          <p:nvSpPr>
            <p:cNvPr id="1219" name="Google Shape;1219;p40"/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1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grpSp>
        <p:nvGrpSpPr>
          <p:cNvPr id="1236" name="Google Shape;1236;p41"/>
          <p:cNvGrpSpPr/>
          <p:nvPr/>
        </p:nvGrpSpPr>
        <p:grpSpPr>
          <a:xfrm>
            <a:off x="6286526" y="3379396"/>
            <a:ext cx="1828803" cy="801300"/>
            <a:chOff x="5129784" y="3315900"/>
            <a:chExt cx="1828803" cy="801300"/>
          </a:xfrm>
        </p:grpSpPr>
        <p:sp>
          <p:nvSpPr>
            <p:cNvPr id="1237" name="Google Shape;1237;p41"/>
            <p:cNvSpPr/>
            <p:nvPr/>
          </p:nvSpPr>
          <p:spPr>
            <a:xfrm>
              <a:off x="5129787" y="3315900"/>
              <a:ext cx="1828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3RD EVENT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238" name="Google Shape;1238;p41"/>
            <p:cNvSpPr txBox="1"/>
            <p:nvPr/>
          </p:nvSpPr>
          <p:spPr>
            <a:xfrm>
              <a:off x="5129784" y="3568500"/>
              <a:ext cx="18288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Jupiter doesn’t have a solid surface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239" name="Google Shape;1239;p41"/>
          <p:cNvGrpSpPr/>
          <p:nvPr/>
        </p:nvGrpSpPr>
        <p:grpSpPr>
          <a:xfrm>
            <a:off x="1028663" y="3375868"/>
            <a:ext cx="1828803" cy="808355"/>
            <a:chOff x="2185409" y="3315900"/>
            <a:chExt cx="1828803" cy="808355"/>
          </a:xfrm>
        </p:grpSpPr>
        <p:sp>
          <p:nvSpPr>
            <p:cNvPr id="1240" name="Google Shape;1240;p41"/>
            <p:cNvSpPr/>
            <p:nvPr/>
          </p:nvSpPr>
          <p:spPr>
            <a:xfrm>
              <a:off x="2185412" y="3315900"/>
              <a:ext cx="1828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4TH EVENT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241" name="Google Shape;1241;p41"/>
            <p:cNvSpPr txBox="1"/>
            <p:nvPr/>
          </p:nvSpPr>
          <p:spPr>
            <a:xfrm>
              <a:off x="2185409" y="3575555"/>
              <a:ext cx="18288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Saturn is a gas giant with rings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242" name="Google Shape;1242;p41"/>
          <p:cNvGrpSpPr/>
          <p:nvPr/>
        </p:nvGrpSpPr>
        <p:grpSpPr>
          <a:xfrm>
            <a:off x="6286526" y="2022583"/>
            <a:ext cx="1828803" cy="964811"/>
            <a:chOff x="5129784" y="2022583"/>
            <a:chExt cx="1828803" cy="964811"/>
          </a:xfrm>
        </p:grpSpPr>
        <p:sp>
          <p:nvSpPr>
            <p:cNvPr id="1243" name="Google Shape;1243;p41"/>
            <p:cNvSpPr/>
            <p:nvPr/>
          </p:nvSpPr>
          <p:spPr>
            <a:xfrm>
              <a:off x="5129787" y="2530194"/>
              <a:ext cx="1828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2ND EVENT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244" name="Google Shape;1244;p41"/>
            <p:cNvSpPr txBox="1"/>
            <p:nvPr/>
          </p:nvSpPr>
          <p:spPr>
            <a:xfrm>
              <a:off x="5129784" y="2022583"/>
              <a:ext cx="18288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Earth is the third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245" name="Google Shape;1245;p41"/>
          <p:cNvGrpSpPr/>
          <p:nvPr/>
        </p:nvGrpSpPr>
        <p:grpSpPr>
          <a:xfrm>
            <a:off x="3864205" y="2371511"/>
            <a:ext cx="1415589" cy="1415589"/>
            <a:chOff x="3918450" y="2571750"/>
            <a:chExt cx="1307100" cy="1307100"/>
          </a:xfrm>
        </p:grpSpPr>
        <p:sp>
          <p:nvSpPr>
            <p:cNvPr id="1246" name="Google Shape;1246;p41"/>
            <p:cNvSpPr/>
            <p:nvPr/>
          </p:nvSpPr>
          <p:spPr>
            <a:xfrm>
              <a:off x="3918450" y="2571750"/>
              <a:ext cx="1307100" cy="1307100"/>
            </a:xfrm>
            <a:prstGeom prst="diamond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1"/>
            <p:cNvSpPr/>
            <p:nvPr/>
          </p:nvSpPr>
          <p:spPr>
            <a:xfrm>
              <a:off x="4397376" y="3035476"/>
              <a:ext cx="349249" cy="379648"/>
            </a:xfrm>
            <a:custGeom>
              <a:avLst/>
              <a:gdLst/>
              <a:ahLst/>
              <a:cxnLst/>
              <a:rect l="l" t="t" r="r" b="b"/>
              <a:pathLst>
                <a:path w="6978" h="7585" extrusionOk="0">
                  <a:moveTo>
                    <a:pt x="6084" y="3060"/>
                  </a:moveTo>
                  <a:cubicBezTo>
                    <a:pt x="6453" y="3120"/>
                    <a:pt x="6739" y="3429"/>
                    <a:pt x="6739" y="3822"/>
                  </a:cubicBezTo>
                  <a:cubicBezTo>
                    <a:pt x="6739" y="4203"/>
                    <a:pt x="6453" y="4525"/>
                    <a:pt x="6084" y="4584"/>
                  </a:cubicBezTo>
                  <a:lnTo>
                    <a:pt x="6084" y="3060"/>
                  </a:lnTo>
                  <a:close/>
                  <a:moveTo>
                    <a:pt x="881" y="2929"/>
                  </a:moveTo>
                  <a:lnTo>
                    <a:pt x="881" y="4715"/>
                  </a:lnTo>
                  <a:lnTo>
                    <a:pt x="607" y="4715"/>
                  </a:lnTo>
                  <a:cubicBezTo>
                    <a:pt x="405" y="4715"/>
                    <a:pt x="226" y="4536"/>
                    <a:pt x="226" y="4322"/>
                  </a:cubicBezTo>
                  <a:lnTo>
                    <a:pt x="226" y="3310"/>
                  </a:lnTo>
                  <a:cubicBezTo>
                    <a:pt x="226" y="3108"/>
                    <a:pt x="405" y="2929"/>
                    <a:pt x="607" y="2929"/>
                  </a:cubicBezTo>
                  <a:close/>
                  <a:moveTo>
                    <a:pt x="1893" y="2917"/>
                  </a:moveTo>
                  <a:lnTo>
                    <a:pt x="1893" y="4715"/>
                  </a:lnTo>
                  <a:lnTo>
                    <a:pt x="1107" y="4715"/>
                  </a:lnTo>
                  <a:lnTo>
                    <a:pt x="1107" y="2917"/>
                  </a:lnTo>
                  <a:close/>
                  <a:moveTo>
                    <a:pt x="2024" y="5596"/>
                  </a:moveTo>
                  <a:lnTo>
                    <a:pt x="2024" y="6108"/>
                  </a:lnTo>
                  <a:lnTo>
                    <a:pt x="1798" y="6108"/>
                  </a:lnTo>
                  <a:lnTo>
                    <a:pt x="1929" y="5596"/>
                  </a:lnTo>
                  <a:close/>
                  <a:moveTo>
                    <a:pt x="1858" y="4953"/>
                  </a:moveTo>
                  <a:lnTo>
                    <a:pt x="1405" y="6620"/>
                  </a:lnTo>
                  <a:lnTo>
                    <a:pt x="1107" y="6620"/>
                  </a:lnTo>
                  <a:lnTo>
                    <a:pt x="1107" y="4953"/>
                  </a:lnTo>
                  <a:close/>
                  <a:moveTo>
                    <a:pt x="5846" y="250"/>
                  </a:moveTo>
                  <a:lnTo>
                    <a:pt x="5846" y="7394"/>
                  </a:lnTo>
                  <a:lnTo>
                    <a:pt x="5322" y="7394"/>
                  </a:lnTo>
                  <a:lnTo>
                    <a:pt x="5322" y="2358"/>
                  </a:lnTo>
                  <a:cubicBezTo>
                    <a:pt x="5322" y="2298"/>
                    <a:pt x="5263" y="2239"/>
                    <a:pt x="5203" y="2239"/>
                  </a:cubicBezTo>
                  <a:cubicBezTo>
                    <a:pt x="5144" y="2239"/>
                    <a:pt x="5084" y="2298"/>
                    <a:pt x="5084" y="2358"/>
                  </a:cubicBezTo>
                  <a:lnTo>
                    <a:pt x="5084" y="6608"/>
                  </a:lnTo>
                  <a:cubicBezTo>
                    <a:pt x="4941" y="6394"/>
                    <a:pt x="4715" y="6108"/>
                    <a:pt x="4417" y="5834"/>
                  </a:cubicBezTo>
                  <a:cubicBezTo>
                    <a:pt x="4096" y="5501"/>
                    <a:pt x="3739" y="5251"/>
                    <a:pt x="3393" y="5072"/>
                  </a:cubicBezTo>
                  <a:cubicBezTo>
                    <a:pt x="2989" y="4858"/>
                    <a:pt x="2572" y="4739"/>
                    <a:pt x="2155" y="4727"/>
                  </a:cubicBezTo>
                  <a:lnTo>
                    <a:pt x="2155" y="2917"/>
                  </a:lnTo>
                  <a:cubicBezTo>
                    <a:pt x="2572" y="2893"/>
                    <a:pt x="2989" y="2774"/>
                    <a:pt x="3393" y="2572"/>
                  </a:cubicBezTo>
                  <a:cubicBezTo>
                    <a:pt x="3751" y="2393"/>
                    <a:pt x="4096" y="2120"/>
                    <a:pt x="4417" y="1810"/>
                  </a:cubicBezTo>
                  <a:cubicBezTo>
                    <a:pt x="4715" y="1524"/>
                    <a:pt x="4941" y="1250"/>
                    <a:pt x="5084" y="1036"/>
                  </a:cubicBezTo>
                  <a:lnTo>
                    <a:pt x="5084" y="1798"/>
                  </a:lnTo>
                  <a:cubicBezTo>
                    <a:pt x="5084" y="1858"/>
                    <a:pt x="5144" y="1917"/>
                    <a:pt x="5203" y="1917"/>
                  </a:cubicBezTo>
                  <a:cubicBezTo>
                    <a:pt x="5263" y="1917"/>
                    <a:pt x="5322" y="1858"/>
                    <a:pt x="5322" y="1798"/>
                  </a:cubicBezTo>
                  <a:lnTo>
                    <a:pt x="5322" y="250"/>
                  </a:lnTo>
                  <a:close/>
                  <a:moveTo>
                    <a:pt x="5203" y="0"/>
                  </a:moveTo>
                  <a:cubicBezTo>
                    <a:pt x="5144" y="0"/>
                    <a:pt x="5084" y="60"/>
                    <a:pt x="5084" y="119"/>
                  </a:cubicBezTo>
                  <a:lnTo>
                    <a:pt x="5084" y="596"/>
                  </a:lnTo>
                  <a:cubicBezTo>
                    <a:pt x="5013" y="715"/>
                    <a:pt x="4715" y="1167"/>
                    <a:pt x="4239" y="1619"/>
                  </a:cubicBezTo>
                  <a:cubicBezTo>
                    <a:pt x="3751" y="2096"/>
                    <a:pt x="2965" y="2655"/>
                    <a:pt x="2024" y="2655"/>
                  </a:cubicBezTo>
                  <a:lnTo>
                    <a:pt x="619" y="2655"/>
                  </a:lnTo>
                  <a:cubicBezTo>
                    <a:pt x="286" y="2655"/>
                    <a:pt x="0" y="2941"/>
                    <a:pt x="0" y="3286"/>
                  </a:cubicBezTo>
                  <a:lnTo>
                    <a:pt x="0" y="4298"/>
                  </a:lnTo>
                  <a:cubicBezTo>
                    <a:pt x="0" y="4632"/>
                    <a:pt x="286" y="4917"/>
                    <a:pt x="619" y="4917"/>
                  </a:cubicBezTo>
                  <a:lnTo>
                    <a:pt x="893" y="4917"/>
                  </a:lnTo>
                  <a:lnTo>
                    <a:pt x="893" y="6703"/>
                  </a:lnTo>
                  <a:cubicBezTo>
                    <a:pt x="893" y="6763"/>
                    <a:pt x="953" y="6822"/>
                    <a:pt x="1012" y="6822"/>
                  </a:cubicBezTo>
                  <a:lnTo>
                    <a:pt x="1512" y="6822"/>
                  </a:lnTo>
                  <a:cubicBezTo>
                    <a:pt x="1572" y="6822"/>
                    <a:pt x="1619" y="6799"/>
                    <a:pt x="1631" y="6739"/>
                  </a:cubicBezTo>
                  <a:lnTo>
                    <a:pt x="1750" y="6322"/>
                  </a:lnTo>
                  <a:lnTo>
                    <a:pt x="2155" y="6322"/>
                  </a:lnTo>
                  <a:cubicBezTo>
                    <a:pt x="2215" y="6322"/>
                    <a:pt x="2274" y="6263"/>
                    <a:pt x="2274" y="6203"/>
                  </a:cubicBezTo>
                  <a:lnTo>
                    <a:pt x="2274" y="5441"/>
                  </a:lnTo>
                  <a:cubicBezTo>
                    <a:pt x="2274" y="5382"/>
                    <a:pt x="2215" y="5322"/>
                    <a:pt x="2155" y="5322"/>
                  </a:cubicBezTo>
                  <a:lnTo>
                    <a:pt x="2012" y="5322"/>
                  </a:lnTo>
                  <a:lnTo>
                    <a:pt x="2108" y="4917"/>
                  </a:lnTo>
                  <a:cubicBezTo>
                    <a:pt x="3024" y="4953"/>
                    <a:pt x="3763" y="5501"/>
                    <a:pt x="4239" y="5965"/>
                  </a:cubicBezTo>
                  <a:cubicBezTo>
                    <a:pt x="4715" y="6430"/>
                    <a:pt x="5013" y="6882"/>
                    <a:pt x="5084" y="6989"/>
                  </a:cubicBezTo>
                  <a:lnTo>
                    <a:pt x="5084" y="7465"/>
                  </a:lnTo>
                  <a:cubicBezTo>
                    <a:pt x="5084" y="7525"/>
                    <a:pt x="5144" y="7584"/>
                    <a:pt x="5203" y="7584"/>
                  </a:cubicBezTo>
                  <a:lnTo>
                    <a:pt x="5965" y="7584"/>
                  </a:lnTo>
                  <a:cubicBezTo>
                    <a:pt x="6025" y="7584"/>
                    <a:pt x="6084" y="7525"/>
                    <a:pt x="6084" y="7465"/>
                  </a:cubicBezTo>
                  <a:lnTo>
                    <a:pt x="6084" y="4775"/>
                  </a:lnTo>
                  <a:cubicBezTo>
                    <a:pt x="6596" y="4715"/>
                    <a:pt x="6977" y="4286"/>
                    <a:pt x="6977" y="3774"/>
                  </a:cubicBezTo>
                  <a:cubicBezTo>
                    <a:pt x="6977" y="3298"/>
                    <a:pt x="6596" y="2870"/>
                    <a:pt x="6084" y="2810"/>
                  </a:cubicBezTo>
                  <a:lnTo>
                    <a:pt x="6084" y="119"/>
                  </a:lnTo>
                  <a:cubicBezTo>
                    <a:pt x="6084" y="60"/>
                    <a:pt x="6025" y="0"/>
                    <a:pt x="5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8" name="Google Shape;1248;p41"/>
          <p:cNvSpPr/>
          <p:nvPr/>
        </p:nvSpPr>
        <p:spPr>
          <a:xfrm>
            <a:off x="4087500" y="1584830"/>
            <a:ext cx="969000" cy="969000"/>
          </a:xfrm>
          <a:prstGeom prst="ellipse">
            <a:avLst/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49" name="Google Shape;1249;p41"/>
          <p:cNvSpPr/>
          <p:nvPr/>
        </p:nvSpPr>
        <p:spPr>
          <a:xfrm>
            <a:off x="5109284" y="2594805"/>
            <a:ext cx="969000" cy="969000"/>
          </a:xfrm>
          <a:prstGeom prst="ellipse">
            <a:avLst/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50" name="Google Shape;1250;p41"/>
          <p:cNvSpPr/>
          <p:nvPr/>
        </p:nvSpPr>
        <p:spPr>
          <a:xfrm>
            <a:off x="3065707" y="2594805"/>
            <a:ext cx="969000" cy="969000"/>
          </a:xfrm>
          <a:prstGeom prst="ellipse">
            <a:avLst/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51" name="Google Shape;1251;p41"/>
          <p:cNvSpPr/>
          <p:nvPr/>
        </p:nvSpPr>
        <p:spPr>
          <a:xfrm>
            <a:off x="4087500" y="3623484"/>
            <a:ext cx="969000" cy="969000"/>
          </a:xfrm>
          <a:prstGeom prst="ellipse">
            <a:avLst/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1252" name="Google Shape;1252;p41"/>
          <p:cNvGrpSpPr/>
          <p:nvPr/>
        </p:nvGrpSpPr>
        <p:grpSpPr>
          <a:xfrm>
            <a:off x="1028663" y="2022583"/>
            <a:ext cx="1828803" cy="964811"/>
            <a:chOff x="5129784" y="2022583"/>
            <a:chExt cx="1828803" cy="964811"/>
          </a:xfrm>
        </p:grpSpPr>
        <p:sp>
          <p:nvSpPr>
            <p:cNvPr id="1253" name="Google Shape;1253;p41"/>
            <p:cNvSpPr/>
            <p:nvPr/>
          </p:nvSpPr>
          <p:spPr>
            <a:xfrm>
              <a:off x="5129787" y="2530194"/>
              <a:ext cx="1828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1ST EVENT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254" name="Google Shape;1254;p41"/>
            <p:cNvSpPr txBox="1"/>
            <p:nvPr/>
          </p:nvSpPr>
          <p:spPr>
            <a:xfrm>
              <a:off x="5129784" y="2022583"/>
              <a:ext cx="18288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Venus is the second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1255" name="Google Shape;1255;p41"/>
          <p:cNvSpPr txBox="1"/>
          <p:nvPr/>
        </p:nvSpPr>
        <p:spPr>
          <a:xfrm>
            <a:off x="3084150" y="1178275"/>
            <a:ext cx="297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NEXT EVENTS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42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grpSp>
        <p:nvGrpSpPr>
          <p:cNvPr id="1261" name="Google Shape;1261;p42"/>
          <p:cNvGrpSpPr/>
          <p:nvPr/>
        </p:nvGrpSpPr>
        <p:grpSpPr>
          <a:xfrm>
            <a:off x="2133028" y="1664193"/>
            <a:ext cx="5724172" cy="484500"/>
            <a:chOff x="2133028" y="1664193"/>
            <a:chExt cx="5724172" cy="484500"/>
          </a:xfrm>
        </p:grpSpPr>
        <p:sp>
          <p:nvSpPr>
            <p:cNvPr id="1262" name="Google Shape;1262;p42"/>
            <p:cNvSpPr txBox="1"/>
            <p:nvPr/>
          </p:nvSpPr>
          <p:spPr>
            <a:xfrm>
              <a:off x="3339714" y="1664193"/>
              <a:ext cx="17817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MARS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263" name="Google Shape;1263;p42"/>
            <p:cNvSpPr txBox="1"/>
            <p:nvPr/>
          </p:nvSpPr>
          <p:spPr>
            <a:xfrm>
              <a:off x="5369600" y="1664193"/>
              <a:ext cx="2487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Despite being red, Mars is actually a cold place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264" name="Google Shape;1264;p42"/>
            <p:cNvSpPr txBox="1"/>
            <p:nvPr/>
          </p:nvSpPr>
          <p:spPr>
            <a:xfrm>
              <a:off x="2133028" y="1664193"/>
              <a:ext cx="9585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30%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265" name="Google Shape;1265;p42"/>
          <p:cNvGrpSpPr/>
          <p:nvPr/>
        </p:nvGrpSpPr>
        <p:grpSpPr>
          <a:xfrm>
            <a:off x="2133047" y="2390920"/>
            <a:ext cx="5724174" cy="484500"/>
            <a:chOff x="2133047" y="2390920"/>
            <a:chExt cx="5724174" cy="484500"/>
          </a:xfrm>
        </p:grpSpPr>
        <p:sp>
          <p:nvSpPr>
            <p:cNvPr id="1266" name="Google Shape;1266;p42"/>
            <p:cNvSpPr txBox="1"/>
            <p:nvPr/>
          </p:nvSpPr>
          <p:spPr>
            <a:xfrm>
              <a:off x="3339734" y="2390920"/>
              <a:ext cx="17817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JUPITER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267" name="Google Shape;1267;p42"/>
            <p:cNvSpPr txBox="1"/>
            <p:nvPr/>
          </p:nvSpPr>
          <p:spPr>
            <a:xfrm>
              <a:off x="5369621" y="2390920"/>
              <a:ext cx="2487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Jupiter is the biggest planet in the Solar System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268" name="Google Shape;1268;p42"/>
            <p:cNvSpPr txBox="1"/>
            <p:nvPr/>
          </p:nvSpPr>
          <p:spPr>
            <a:xfrm>
              <a:off x="2133047" y="2390920"/>
              <a:ext cx="9585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50%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269" name="Google Shape;1269;p42"/>
          <p:cNvGrpSpPr/>
          <p:nvPr/>
        </p:nvGrpSpPr>
        <p:grpSpPr>
          <a:xfrm>
            <a:off x="2133028" y="3117647"/>
            <a:ext cx="5724172" cy="484500"/>
            <a:chOff x="2133028" y="3117647"/>
            <a:chExt cx="5724172" cy="484500"/>
          </a:xfrm>
        </p:grpSpPr>
        <p:sp>
          <p:nvSpPr>
            <p:cNvPr id="1270" name="Google Shape;1270;p42"/>
            <p:cNvSpPr txBox="1"/>
            <p:nvPr/>
          </p:nvSpPr>
          <p:spPr>
            <a:xfrm>
              <a:off x="3339714" y="3117647"/>
              <a:ext cx="17817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SATURN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271" name="Google Shape;1271;p42"/>
            <p:cNvSpPr txBox="1"/>
            <p:nvPr/>
          </p:nvSpPr>
          <p:spPr>
            <a:xfrm>
              <a:off x="5369600" y="3117647"/>
              <a:ext cx="2487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Saturn is the second-largest planet in the Solar System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272" name="Google Shape;1272;p42"/>
            <p:cNvSpPr txBox="1"/>
            <p:nvPr/>
          </p:nvSpPr>
          <p:spPr>
            <a:xfrm>
              <a:off x="2133028" y="3117647"/>
              <a:ext cx="9585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25%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273" name="Google Shape;1273;p42"/>
          <p:cNvGrpSpPr/>
          <p:nvPr/>
        </p:nvGrpSpPr>
        <p:grpSpPr>
          <a:xfrm>
            <a:off x="2133028" y="3844374"/>
            <a:ext cx="5724172" cy="484500"/>
            <a:chOff x="2133028" y="3844374"/>
            <a:chExt cx="5724172" cy="484500"/>
          </a:xfrm>
        </p:grpSpPr>
        <p:sp>
          <p:nvSpPr>
            <p:cNvPr id="1274" name="Google Shape;1274;p42"/>
            <p:cNvSpPr txBox="1"/>
            <p:nvPr/>
          </p:nvSpPr>
          <p:spPr>
            <a:xfrm>
              <a:off x="3339714" y="3844374"/>
              <a:ext cx="17817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NEPTUNE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275" name="Google Shape;1275;p42"/>
            <p:cNvSpPr txBox="1"/>
            <p:nvPr/>
          </p:nvSpPr>
          <p:spPr>
            <a:xfrm>
              <a:off x="5369600" y="3844374"/>
              <a:ext cx="2487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Neptune is the fourth-largest planet in the Solar System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276" name="Google Shape;1276;p42"/>
            <p:cNvSpPr txBox="1"/>
            <p:nvPr/>
          </p:nvSpPr>
          <p:spPr>
            <a:xfrm>
              <a:off x="2133028" y="3844374"/>
              <a:ext cx="9585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75%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277" name="Google Shape;1277;p42"/>
          <p:cNvGrpSpPr/>
          <p:nvPr/>
        </p:nvGrpSpPr>
        <p:grpSpPr>
          <a:xfrm>
            <a:off x="1286788" y="1594299"/>
            <a:ext cx="624300" cy="624300"/>
            <a:chOff x="1310200" y="1594299"/>
            <a:chExt cx="624300" cy="624300"/>
          </a:xfrm>
        </p:grpSpPr>
        <p:sp>
          <p:nvSpPr>
            <p:cNvPr id="1278" name="Google Shape;1278;p42"/>
            <p:cNvSpPr/>
            <p:nvPr/>
          </p:nvSpPr>
          <p:spPr>
            <a:xfrm>
              <a:off x="1310200" y="1594299"/>
              <a:ext cx="624300" cy="624300"/>
            </a:xfrm>
            <a:prstGeom prst="donut">
              <a:avLst>
                <a:gd name="adj" fmla="val 1067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/>
            <p:cNvSpPr/>
            <p:nvPr/>
          </p:nvSpPr>
          <p:spPr>
            <a:xfrm>
              <a:off x="1311095" y="1595194"/>
              <a:ext cx="622500" cy="622500"/>
            </a:xfrm>
            <a:prstGeom prst="blockArc">
              <a:avLst>
                <a:gd name="adj1" fmla="val 16275813"/>
                <a:gd name="adj2" fmla="val 871967"/>
                <a:gd name="adj3" fmla="val 1139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1280;p42"/>
          <p:cNvGrpSpPr/>
          <p:nvPr/>
        </p:nvGrpSpPr>
        <p:grpSpPr>
          <a:xfrm>
            <a:off x="1286788" y="2321024"/>
            <a:ext cx="624300" cy="624300"/>
            <a:chOff x="1310200" y="2321024"/>
            <a:chExt cx="624300" cy="624300"/>
          </a:xfrm>
        </p:grpSpPr>
        <p:sp>
          <p:nvSpPr>
            <p:cNvPr id="1281" name="Google Shape;1281;p42"/>
            <p:cNvSpPr/>
            <p:nvPr/>
          </p:nvSpPr>
          <p:spPr>
            <a:xfrm>
              <a:off x="1310200" y="2321024"/>
              <a:ext cx="624300" cy="624300"/>
            </a:xfrm>
            <a:prstGeom prst="donut">
              <a:avLst>
                <a:gd name="adj" fmla="val 1067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2"/>
            <p:cNvSpPr/>
            <p:nvPr/>
          </p:nvSpPr>
          <p:spPr>
            <a:xfrm>
              <a:off x="1311095" y="2321924"/>
              <a:ext cx="622500" cy="622500"/>
            </a:xfrm>
            <a:prstGeom prst="blockArc">
              <a:avLst>
                <a:gd name="adj1" fmla="val 16275813"/>
                <a:gd name="adj2" fmla="val 5490092"/>
                <a:gd name="adj3" fmla="val 941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3" name="Google Shape;1283;p42"/>
          <p:cNvGrpSpPr/>
          <p:nvPr/>
        </p:nvGrpSpPr>
        <p:grpSpPr>
          <a:xfrm>
            <a:off x="1286788" y="3047749"/>
            <a:ext cx="624300" cy="624300"/>
            <a:chOff x="1310200" y="3026599"/>
            <a:chExt cx="624300" cy="624300"/>
          </a:xfrm>
        </p:grpSpPr>
        <p:sp>
          <p:nvSpPr>
            <p:cNvPr id="1284" name="Google Shape;1284;p42"/>
            <p:cNvSpPr/>
            <p:nvPr/>
          </p:nvSpPr>
          <p:spPr>
            <a:xfrm>
              <a:off x="1310200" y="3026599"/>
              <a:ext cx="624300" cy="624300"/>
            </a:xfrm>
            <a:prstGeom prst="donut">
              <a:avLst>
                <a:gd name="adj" fmla="val 1067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/>
            <p:cNvSpPr/>
            <p:nvPr/>
          </p:nvSpPr>
          <p:spPr>
            <a:xfrm>
              <a:off x="1311095" y="3027499"/>
              <a:ext cx="622500" cy="622500"/>
            </a:xfrm>
            <a:prstGeom prst="blockArc">
              <a:avLst>
                <a:gd name="adj1" fmla="val 16275813"/>
                <a:gd name="adj2" fmla="val 21475996"/>
                <a:gd name="adj3" fmla="val 1214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42"/>
          <p:cNvGrpSpPr/>
          <p:nvPr/>
        </p:nvGrpSpPr>
        <p:grpSpPr>
          <a:xfrm>
            <a:off x="1286788" y="3774474"/>
            <a:ext cx="624300" cy="624300"/>
            <a:chOff x="1310200" y="3774474"/>
            <a:chExt cx="624300" cy="624300"/>
          </a:xfrm>
        </p:grpSpPr>
        <p:sp>
          <p:nvSpPr>
            <p:cNvPr id="1287" name="Google Shape;1287;p42"/>
            <p:cNvSpPr/>
            <p:nvPr/>
          </p:nvSpPr>
          <p:spPr>
            <a:xfrm>
              <a:off x="1310200" y="3774474"/>
              <a:ext cx="624300" cy="624300"/>
            </a:xfrm>
            <a:prstGeom prst="donut">
              <a:avLst>
                <a:gd name="adj" fmla="val 1067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2"/>
            <p:cNvSpPr/>
            <p:nvPr/>
          </p:nvSpPr>
          <p:spPr>
            <a:xfrm>
              <a:off x="1311095" y="3775374"/>
              <a:ext cx="622500" cy="622500"/>
            </a:xfrm>
            <a:prstGeom prst="blockArc">
              <a:avLst>
                <a:gd name="adj1" fmla="val 16275813"/>
                <a:gd name="adj2" fmla="val 10613044"/>
                <a:gd name="adj3" fmla="val 1261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89" name="Google Shape;1289;p42"/>
          <p:cNvCxnSpPr>
            <a:stCxn id="1264" idx="3"/>
            <a:endCxn id="1262" idx="1"/>
          </p:cNvCxnSpPr>
          <p:nvPr/>
        </p:nvCxnSpPr>
        <p:spPr>
          <a:xfrm>
            <a:off x="3091528" y="1906443"/>
            <a:ext cx="248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0" name="Google Shape;1290;p42"/>
          <p:cNvCxnSpPr>
            <a:stCxn id="1262" idx="3"/>
            <a:endCxn id="1263" idx="1"/>
          </p:cNvCxnSpPr>
          <p:nvPr/>
        </p:nvCxnSpPr>
        <p:spPr>
          <a:xfrm>
            <a:off x="5121414" y="1906443"/>
            <a:ext cx="248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1" name="Google Shape;1291;p42"/>
          <p:cNvCxnSpPr>
            <a:stCxn id="1268" idx="3"/>
            <a:endCxn id="1266" idx="1"/>
          </p:cNvCxnSpPr>
          <p:nvPr/>
        </p:nvCxnSpPr>
        <p:spPr>
          <a:xfrm>
            <a:off x="3091547" y="2633170"/>
            <a:ext cx="248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2" name="Google Shape;1292;p42"/>
          <p:cNvCxnSpPr>
            <a:stCxn id="1266" idx="3"/>
            <a:endCxn id="1267" idx="1"/>
          </p:cNvCxnSpPr>
          <p:nvPr/>
        </p:nvCxnSpPr>
        <p:spPr>
          <a:xfrm>
            <a:off x="5121434" y="2633170"/>
            <a:ext cx="248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3" name="Google Shape;1293;p42"/>
          <p:cNvCxnSpPr>
            <a:stCxn id="1270" idx="1"/>
            <a:endCxn id="1272" idx="3"/>
          </p:cNvCxnSpPr>
          <p:nvPr/>
        </p:nvCxnSpPr>
        <p:spPr>
          <a:xfrm rot="10800000">
            <a:off x="3091614" y="3359897"/>
            <a:ext cx="248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4" name="Google Shape;1294;p42"/>
          <p:cNvCxnSpPr>
            <a:stCxn id="1270" idx="3"/>
            <a:endCxn id="1271" idx="1"/>
          </p:cNvCxnSpPr>
          <p:nvPr/>
        </p:nvCxnSpPr>
        <p:spPr>
          <a:xfrm>
            <a:off x="5121414" y="3359897"/>
            <a:ext cx="248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5" name="Google Shape;1295;p42"/>
          <p:cNvCxnSpPr>
            <a:stCxn id="1274" idx="1"/>
            <a:endCxn id="1276" idx="3"/>
          </p:cNvCxnSpPr>
          <p:nvPr/>
        </p:nvCxnSpPr>
        <p:spPr>
          <a:xfrm rot="10800000">
            <a:off x="3091614" y="4086624"/>
            <a:ext cx="248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6" name="Google Shape;1296;p42"/>
          <p:cNvCxnSpPr>
            <a:stCxn id="1274" idx="3"/>
            <a:endCxn id="1275" idx="1"/>
          </p:cNvCxnSpPr>
          <p:nvPr/>
        </p:nvCxnSpPr>
        <p:spPr>
          <a:xfrm>
            <a:off x="5121414" y="4086624"/>
            <a:ext cx="248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97" name="Google Shape;1297;p42"/>
          <p:cNvSpPr txBox="1"/>
          <p:nvPr/>
        </p:nvSpPr>
        <p:spPr>
          <a:xfrm>
            <a:off x="3084150" y="1178275"/>
            <a:ext cx="297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SOME PORCENTAGES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43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sp>
        <p:nvSpPr>
          <p:cNvPr id="1303" name="Google Shape;1303;p43"/>
          <p:cNvSpPr txBox="1"/>
          <p:nvPr/>
        </p:nvSpPr>
        <p:spPr>
          <a:xfrm>
            <a:off x="3402450" y="1178275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STAGES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04" name="Google Shape;1304;p43"/>
          <p:cNvSpPr/>
          <p:nvPr/>
        </p:nvSpPr>
        <p:spPr>
          <a:xfrm>
            <a:off x="1080972" y="3457963"/>
            <a:ext cx="1247700" cy="3510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43"/>
          <p:cNvSpPr/>
          <p:nvPr/>
        </p:nvSpPr>
        <p:spPr>
          <a:xfrm>
            <a:off x="1080980" y="3457986"/>
            <a:ext cx="245100" cy="35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43"/>
          <p:cNvSpPr/>
          <p:nvPr/>
        </p:nvSpPr>
        <p:spPr>
          <a:xfrm>
            <a:off x="2992424" y="2613411"/>
            <a:ext cx="1247700" cy="3510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43"/>
          <p:cNvSpPr/>
          <p:nvPr/>
        </p:nvSpPr>
        <p:spPr>
          <a:xfrm>
            <a:off x="2986009" y="2613411"/>
            <a:ext cx="497700" cy="35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43"/>
          <p:cNvSpPr/>
          <p:nvPr/>
        </p:nvSpPr>
        <p:spPr>
          <a:xfrm>
            <a:off x="4903876" y="3457963"/>
            <a:ext cx="1247700" cy="3510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43"/>
          <p:cNvSpPr/>
          <p:nvPr/>
        </p:nvSpPr>
        <p:spPr>
          <a:xfrm>
            <a:off x="4903875" y="3457963"/>
            <a:ext cx="371400" cy="35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0" name="Google Shape;1310;p43"/>
          <p:cNvGrpSpPr/>
          <p:nvPr/>
        </p:nvGrpSpPr>
        <p:grpSpPr>
          <a:xfrm>
            <a:off x="797186" y="2483861"/>
            <a:ext cx="1815274" cy="739275"/>
            <a:chOff x="713225" y="1875419"/>
            <a:chExt cx="2315400" cy="739275"/>
          </a:xfrm>
        </p:grpSpPr>
        <p:sp>
          <p:nvSpPr>
            <p:cNvPr id="1311" name="Google Shape;1311;p43"/>
            <p:cNvSpPr txBox="1"/>
            <p:nvPr/>
          </p:nvSpPr>
          <p:spPr>
            <a:xfrm flipH="1">
              <a:off x="713225" y="1875419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MERCURY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312" name="Google Shape;1312;p43"/>
            <p:cNvSpPr txBox="1"/>
            <p:nvPr/>
          </p:nvSpPr>
          <p:spPr>
            <a:xfrm flipH="1">
              <a:off x="713225" y="2130194"/>
              <a:ext cx="23154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Mercury is the closest planet to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1313" name="Google Shape;1313;p43"/>
          <p:cNvSpPr txBox="1"/>
          <p:nvPr/>
        </p:nvSpPr>
        <p:spPr>
          <a:xfrm>
            <a:off x="1320822" y="3808963"/>
            <a:ext cx="768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20%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1314" name="Google Shape;1314;p43"/>
          <p:cNvGrpSpPr/>
          <p:nvPr/>
        </p:nvGrpSpPr>
        <p:grpSpPr>
          <a:xfrm>
            <a:off x="2708637" y="1635469"/>
            <a:ext cx="1815274" cy="739275"/>
            <a:chOff x="713225" y="1875419"/>
            <a:chExt cx="2315400" cy="739275"/>
          </a:xfrm>
        </p:grpSpPr>
        <p:sp>
          <p:nvSpPr>
            <p:cNvPr id="1315" name="Google Shape;1315;p43"/>
            <p:cNvSpPr txBox="1"/>
            <p:nvPr/>
          </p:nvSpPr>
          <p:spPr>
            <a:xfrm flipH="1">
              <a:off x="713225" y="1875419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VENUS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316" name="Google Shape;1316;p43"/>
            <p:cNvSpPr txBox="1"/>
            <p:nvPr/>
          </p:nvSpPr>
          <p:spPr>
            <a:xfrm flipH="1">
              <a:off x="713225" y="2130194"/>
              <a:ext cx="23154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Venus is the second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1317" name="Google Shape;1317;p43"/>
          <p:cNvSpPr txBox="1"/>
          <p:nvPr/>
        </p:nvSpPr>
        <p:spPr>
          <a:xfrm>
            <a:off x="3232274" y="2964410"/>
            <a:ext cx="768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40%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1318" name="Google Shape;1318;p43"/>
          <p:cNvGrpSpPr/>
          <p:nvPr/>
        </p:nvGrpSpPr>
        <p:grpSpPr>
          <a:xfrm>
            <a:off x="4620089" y="2480022"/>
            <a:ext cx="1815274" cy="743115"/>
            <a:chOff x="713225" y="1875419"/>
            <a:chExt cx="2315400" cy="743115"/>
          </a:xfrm>
        </p:grpSpPr>
        <p:sp>
          <p:nvSpPr>
            <p:cNvPr id="1319" name="Google Shape;1319;p43"/>
            <p:cNvSpPr txBox="1"/>
            <p:nvPr/>
          </p:nvSpPr>
          <p:spPr>
            <a:xfrm flipH="1">
              <a:off x="713225" y="1875419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MARS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320" name="Google Shape;1320;p43"/>
            <p:cNvSpPr txBox="1"/>
            <p:nvPr/>
          </p:nvSpPr>
          <p:spPr>
            <a:xfrm flipH="1">
              <a:off x="713225" y="2134034"/>
              <a:ext cx="23154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Despite being red, Mars is very cold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1321" name="Google Shape;1321;p43"/>
          <p:cNvSpPr txBox="1"/>
          <p:nvPr/>
        </p:nvSpPr>
        <p:spPr>
          <a:xfrm>
            <a:off x="5143726" y="3808963"/>
            <a:ext cx="768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30%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22" name="Google Shape;1322;p43"/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solidFill>
            <a:schemeClr val="lt2"/>
          </a:solidFill>
          <a:ln w="19050" cap="rnd" cmpd="sng">
            <a:solidFill>
              <a:schemeClr val="lt2"/>
            </a:solidFill>
            <a:prstDash val="dash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43"/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solidFill>
            <a:schemeClr val="lt2"/>
          </a:solidFill>
          <a:ln w="19050" cap="rnd" cmpd="sng">
            <a:solidFill>
              <a:schemeClr val="lt2"/>
            </a:solidFill>
            <a:prstDash val="dash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43"/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solidFill>
            <a:schemeClr val="lt2"/>
          </a:solidFill>
          <a:ln w="19050" cap="rnd" cmpd="sng">
            <a:solidFill>
              <a:schemeClr val="lt2"/>
            </a:solidFill>
            <a:prstDash val="dash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43"/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solidFill>
            <a:schemeClr val="lt2"/>
          </a:solidFill>
          <a:ln w="19050" cap="rnd" cmpd="sng">
            <a:solidFill>
              <a:schemeClr val="lt2"/>
            </a:solidFill>
            <a:prstDash val="dash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43"/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43"/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3"/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3"/>
          <p:cNvSpPr/>
          <p:nvPr/>
        </p:nvSpPr>
        <p:spPr>
          <a:xfrm>
            <a:off x="6815325" y="2613411"/>
            <a:ext cx="1247700" cy="3510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3"/>
          <p:cNvSpPr/>
          <p:nvPr/>
        </p:nvSpPr>
        <p:spPr>
          <a:xfrm>
            <a:off x="6815327" y="2613400"/>
            <a:ext cx="118800" cy="35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1" name="Google Shape;1331;p43"/>
          <p:cNvGrpSpPr/>
          <p:nvPr/>
        </p:nvGrpSpPr>
        <p:grpSpPr>
          <a:xfrm>
            <a:off x="6531540" y="1635469"/>
            <a:ext cx="1815274" cy="739275"/>
            <a:chOff x="713225" y="1875419"/>
            <a:chExt cx="2315400" cy="739275"/>
          </a:xfrm>
        </p:grpSpPr>
        <p:sp>
          <p:nvSpPr>
            <p:cNvPr id="1332" name="Google Shape;1332;p43"/>
            <p:cNvSpPr txBox="1"/>
            <p:nvPr/>
          </p:nvSpPr>
          <p:spPr>
            <a:xfrm flipH="1">
              <a:off x="713225" y="1875419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EARTH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333" name="Google Shape;1333;p43"/>
            <p:cNvSpPr txBox="1"/>
            <p:nvPr/>
          </p:nvSpPr>
          <p:spPr>
            <a:xfrm flipH="1">
              <a:off x="713225" y="2130194"/>
              <a:ext cx="23154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Earth is the third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1334" name="Google Shape;1334;p43"/>
          <p:cNvSpPr txBox="1"/>
          <p:nvPr/>
        </p:nvSpPr>
        <p:spPr>
          <a:xfrm>
            <a:off x="7055177" y="2964410"/>
            <a:ext cx="768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10%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TO SOLVE</a:t>
            </a:r>
            <a:endParaRPr dirty="0"/>
          </a:p>
        </p:txBody>
      </p:sp>
      <p:grpSp>
        <p:nvGrpSpPr>
          <p:cNvPr id="71" name="Google Shape;71;p17"/>
          <p:cNvGrpSpPr/>
          <p:nvPr/>
        </p:nvGrpSpPr>
        <p:grpSpPr>
          <a:xfrm>
            <a:off x="5699116" y="1676451"/>
            <a:ext cx="2155203" cy="802139"/>
            <a:chOff x="5699116" y="1672629"/>
            <a:chExt cx="2155203" cy="802139"/>
          </a:xfrm>
        </p:grpSpPr>
        <p:sp>
          <p:nvSpPr>
            <p:cNvPr id="72" name="Google Shape;72;p17"/>
            <p:cNvSpPr txBox="1"/>
            <p:nvPr/>
          </p:nvSpPr>
          <p:spPr>
            <a:xfrm>
              <a:off x="5699116" y="1672629"/>
              <a:ext cx="21552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TRANSFER LEARNING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73" name="Google Shape;73;p17"/>
            <p:cNvSpPr txBox="1"/>
            <p:nvPr/>
          </p:nvSpPr>
          <p:spPr>
            <a:xfrm>
              <a:off x="5699118" y="1930567"/>
              <a:ext cx="2155200" cy="5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Venus is extremely hot, even more than Mercury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74" name="Google Shape;74;p17"/>
          <p:cNvGrpSpPr/>
          <p:nvPr/>
        </p:nvGrpSpPr>
        <p:grpSpPr>
          <a:xfrm>
            <a:off x="2313750" y="3499044"/>
            <a:ext cx="2155206" cy="802374"/>
            <a:chOff x="2313750" y="3396990"/>
            <a:chExt cx="2155206" cy="802374"/>
          </a:xfrm>
        </p:grpSpPr>
        <p:sp>
          <p:nvSpPr>
            <p:cNvPr id="75" name="Google Shape;75;p17"/>
            <p:cNvSpPr txBox="1"/>
            <p:nvPr/>
          </p:nvSpPr>
          <p:spPr>
            <a:xfrm>
              <a:off x="2313750" y="3396990"/>
              <a:ext cx="21552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OPPORTUNITIES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76" name="Google Shape;76;p17"/>
            <p:cNvSpPr txBox="1"/>
            <p:nvPr/>
          </p:nvSpPr>
          <p:spPr>
            <a:xfrm>
              <a:off x="2313756" y="3650664"/>
              <a:ext cx="21552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Earth is the third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77" name="Google Shape;77;p17"/>
          <p:cNvGrpSpPr/>
          <p:nvPr/>
        </p:nvGrpSpPr>
        <p:grpSpPr>
          <a:xfrm>
            <a:off x="5699116" y="3499045"/>
            <a:ext cx="2155203" cy="802372"/>
            <a:chOff x="5699116" y="3389935"/>
            <a:chExt cx="2155203" cy="802372"/>
          </a:xfrm>
        </p:grpSpPr>
        <p:sp>
          <p:nvSpPr>
            <p:cNvPr id="78" name="Google Shape;78;p17"/>
            <p:cNvSpPr txBox="1"/>
            <p:nvPr/>
          </p:nvSpPr>
          <p:spPr>
            <a:xfrm>
              <a:off x="5699116" y="3389935"/>
              <a:ext cx="21552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THREATS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79" name="Google Shape;79;p17"/>
            <p:cNvSpPr txBox="1"/>
            <p:nvPr/>
          </p:nvSpPr>
          <p:spPr>
            <a:xfrm>
              <a:off x="5699118" y="3643607"/>
              <a:ext cx="21552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Despite being red, Mars is actually a cold place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80" name="Google Shape;80;p17"/>
          <p:cNvGrpSpPr/>
          <p:nvPr/>
        </p:nvGrpSpPr>
        <p:grpSpPr>
          <a:xfrm>
            <a:off x="2313750" y="1675492"/>
            <a:ext cx="2155206" cy="804056"/>
            <a:chOff x="2313750" y="1566323"/>
            <a:chExt cx="2155206" cy="804056"/>
          </a:xfrm>
        </p:grpSpPr>
        <p:sp>
          <p:nvSpPr>
            <p:cNvPr id="81" name="Google Shape;81;p17"/>
            <p:cNvSpPr txBox="1"/>
            <p:nvPr/>
          </p:nvSpPr>
          <p:spPr>
            <a:xfrm>
              <a:off x="2313750" y="1566323"/>
              <a:ext cx="21552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CNN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82" name="Google Shape;82;p17"/>
            <p:cNvSpPr txBox="1"/>
            <p:nvPr/>
          </p:nvSpPr>
          <p:spPr>
            <a:xfrm>
              <a:off x="2313756" y="1826179"/>
              <a:ext cx="2155200" cy="5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Mercury is the closest planet to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83" name="Google Shape;83;p17"/>
          <p:cNvSpPr/>
          <p:nvPr/>
        </p:nvSpPr>
        <p:spPr>
          <a:xfrm>
            <a:off x="1289677" y="1652336"/>
            <a:ext cx="877800" cy="8778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</a:t>
            </a:r>
            <a:endParaRPr sz="40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4672346" y="1652336"/>
            <a:ext cx="877800" cy="8778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W</a:t>
            </a:r>
            <a:endParaRPr sz="40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1289677" y="3475047"/>
            <a:ext cx="877800" cy="8778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O</a:t>
            </a:r>
            <a:endParaRPr sz="40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4672346" y="3475047"/>
            <a:ext cx="877800" cy="8778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T</a:t>
            </a:r>
            <a:endParaRPr sz="40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9" name="Google Shape;1339;p44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400" b="5303"/>
          <a:stretch/>
        </p:blipFill>
        <p:spPr>
          <a:xfrm>
            <a:off x="1170750" y="1669163"/>
            <a:ext cx="3182075" cy="22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44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sp>
        <p:nvSpPr>
          <p:cNvPr id="1341" name="Google Shape;1341;p44"/>
          <p:cNvSpPr txBox="1"/>
          <p:nvPr/>
        </p:nvSpPr>
        <p:spPr>
          <a:xfrm>
            <a:off x="836700" y="4306775"/>
            <a:ext cx="7470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42" name="Google Shape;1342;p44"/>
          <p:cNvSpPr txBox="1"/>
          <p:nvPr/>
        </p:nvSpPr>
        <p:spPr>
          <a:xfrm>
            <a:off x="3084150" y="1178275"/>
            <a:ext cx="297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PREDICTED RESULTS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1343" name="Google Shape;1343;p44"/>
          <p:cNvGrpSpPr/>
          <p:nvPr/>
        </p:nvGrpSpPr>
        <p:grpSpPr>
          <a:xfrm>
            <a:off x="5761825" y="2091950"/>
            <a:ext cx="2295600" cy="660222"/>
            <a:chOff x="5761825" y="3169025"/>
            <a:chExt cx="2295600" cy="660222"/>
          </a:xfrm>
        </p:grpSpPr>
        <p:sp>
          <p:nvSpPr>
            <p:cNvPr id="1344" name="Google Shape;1344;p44"/>
            <p:cNvSpPr txBox="1"/>
            <p:nvPr/>
          </p:nvSpPr>
          <p:spPr>
            <a:xfrm>
              <a:off x="5761825" y="3169025"/>
              <a:ext cx="2295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$30,000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345" name="Google Shape;1345;p44"/>
            <p:cNvSpPr txBox="1"/>
            <p:nvPr/>
          </p:nvSpPr>
          <p:spPr>
            <a:xfrm>
              <a:off x="5761825" y="3527447"/>
              <a:ext cx="22956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Expected income for 20XX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346" name="Google Shape;1346;p44"/>
          <p:cNvGrpSpPr/>
          <p:nvPr/>
        </p:nvGrpSpPr>
        <p:grpSpPr>
          <a:xfrm>
            <a:off x="5761825" y="3130900"/>
            <a:ext cx="2295600" cy="660222"/>
            <a:chOff x="5761825" y="2014200"/>
            <a:chExt cx="2295600" cy="660222"/>
          </a:xfrm>
        </p:grpSpPr>
        <p:sp>
          <p:nvSpPr>
            <p:cNvPr id="1347" name="Google Shape;1347;p44"/>
            <p:cNvSpPr txBox="1"/>
            <p:nvPr/>
          </p:nvSpPr>
          <p:spPr>
            <a:xfrm>
              <a:off x="5761825" y="2014200"/>
              <a:ext cx="2295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300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348" name="Google Shape;1348;p44"/>
            <p:cNvSpPr txBox="1"/>
            <p:nvPr/>
          </p:nvSpPr>
          <p:spPr>
            <a:xfrm>
              <a:off x="5761825" y="2372622"/>
              <a:ext cx="22956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New employees next year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349" name="Google Shape;1349;p44"/>
          <p:cNvGrpSpPr/>
          <p:nvPr/>
        </p:nvGrpSpPr>
        <p:grpSpPr>
          <a:xfrm>
            <a:off x="5263019" y="2153026"/>
            <a:ext cx="336512" cy="335048"/>
            <a:chOff x="3996113" y="4291176"/>
            <a:chExt cx="336512" cy="335048"/>
          </a:xfrm>
        </p:grpSpPr>
        <p:sp>
          <p:nvSpPr>
            <p:cNvPr id="1350" name="Google Shape;1350;p44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4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4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3" name="Google Shape;1353;p44"/>
          <p:cNvGrpSpPr/>
          <p:nvPr/>
        </p:nvGrpSpPr>
        <p:grpSpPr>
          <a:xfrm>
            <a:off x="5257704" y="3232158"/>
            <a:ext cx="347143" cy="254684"/>
            <a:chOff x="5331913" y="3413947"/>
            <a:chExt cx="347143" cy="254684"/>
          </a:xfrm>
        </p:grpSpPr>
        <p:sp>
          <p:nvSpPr>
            <p:cNvPr id="1354" name="Google Shape;1354;p44"/>
            <p:cNvSpPr/>
            <p:nvPr/>
          </p:nvSpPr>
          <p:spPr>
            <a:xfrm>
              <a:off x="5597163" y="3523083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4"/>
            <p:cNvSpPr/>
            <p:nvPr/>
          </p:nvSpPr>
          <p:spPr>
            <a:xfrm>
              <a:off x="5331913" y="3413947"/>
              <a:ext cx="347143" cy="253538"/>
            </a:xfrm>
            <a:custGeom>
              <a:avLst/>
              <a:gdLst/>
              <a:ahLst/>
              <a:cxnLst/>
              <a:rect l="l" t="t" r="r" b="b"/>
              <a:pathLst>
                <a:path w="10907" h="7966" extrusionOk="0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4"/>
            <p:cNvSpPr/>
            <p:nvPr/>
          </p:nvSpPr>
          <p:spPr>
            <a:xfrm>
              <a:off x="5645669" y="3625759"/>
              <a:ext cx="10248" cy="42872"/>
            </a:xfrm>
            <a:custGeom>
              <a:avLst/>
              <a:gdLst/>
              <a:ahLst/>
              <a:cxnLst/>
              <a:rect l="l" t="t" r="r" b="b"/>
              <a:pathLst>
                <a:path w="322" h="1347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4"/>
            <p:cNvSpPr/>
            <p:nvPr/>
          </p:nvSpPr>
          <p:spPr>
            <a:xfrm>
              <a:off x="5462247" y="3461115"/>
              <a:ext cx="86825" cy="29759"/>
            </a:xfrm>
            <a:custGeom>
              <a:avLst/>
              <a:gdLst/>
              <a:ahLst/>
              <a:cxnLst/>
              <a:rect l="l" t="t" r="r" b="b"/>
              <a:pathLst>
                <a:path w="2728" h="935" extrusionOk="0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4"/>
            <p:cNvSpPr/>
            <p:nvPr/>
          </p:nvSpPr>
          <p:spPr>
            <a:xfrm>
              <a:off x="5441050" y="3636389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4"/>
            <p:cNvSpPr/>
            <p:nvPr/>
          </p:nvSpPr>
          <p:spPr>
            <a:xfrm>
              <a:off x="5559257" y="3636389"/>
              <a:ext cx="10662" cy="32241"/>
            </a:xfrm>
            <a:custGeom>
              <a:avLst/>
              <a:gdLst/>
              <a:ahLst/>
              <a:cxnLst/>
              <a:rect l="l" t="t" r="r" b="b"/>
              <a:pathLst>
                <a:path w="335" h="1013" extrusionOk="0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0" name="Google Shape;1360;p44"/>
          <p:cNvSpPr/>
          <p:nvPr/>
        </p:nvSpPr>
        <p:spPr>
          <a:xfrm>
            <a:off x="4973816" y="3296050"/>
            <a:ext cx="126900" cy="12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44"/>
          <p:cNvSpPr/>
          <p:nvPr/>
        </p:nvSpPr>
        <p:spPr>
          <a:xfrm>
            <a:off x="4973816" y="2257100"/>
            <a:ext cx="126900" cy="12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44"/>
          <p:cNvSpPr txBox="1"/>
          <p:nvPr/>
        </p:nvSpPr>
        <p:spPr>
          <a:xfrm>
            <a:off x="1574150" y="3975550"/>
            <a:ext cx="614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Jan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63" name="Google Shape;1363;p44"/>
          <p:cNvSpPr txBox="1"/>
          <p:nvPr/>
        </p:nvSpPr>
        <p:spPr>
          <a:xfrm>
            <a:off x="2085324" y="3975550"/>
            <a:ext cx="614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Feb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64" name="Google Shape;1364;p44"/>
          <p:cNvSpPr txBox="1"/>
          <p:nvPr/>
        </p:nvSpPr>
        <p:spPr>
          <a:xfrm>
            <a:off x="2596498" y="3975550"/>
            <a:ext cx="614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Mar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65" name="Google Shape;1365;p44"/>
          <p:cNvSpPr txBox="1"/>
          <p:nvPr/>
        </p:nvSpPr>
        <p:spPr>
          <a:xfrm>
            <a:off x="3107672" y="3975550"/>
            <a:ext cx="614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Apr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66" name="Google Shape;1366;p44"/>
          <p:cNvSpPr txBox="1"/>
          <p:nvPr/>
        </p:nvSpPr>
        <p:spPr>
          <a:xfrm>
            <a:off x="3618846" y="3975550"/>
            <a:ext cx="614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Jun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1" name="Google Shape;1371;p45"/>
          <p:cNvGraphicFramePr/>
          <p:nvPr/>
        </p:nvGraphicFramePr>
        <p:xfrm>
          <a:off x="787275" y="1727475"/>
          <a:ext cx="7544750" cy="2438300"/>
        </p:xfrm>
        <a:graphic>
          <a:graphicData uri="http://schemas.openxmlformats.org/drawingml/2006/table">
            <a:tbl>
              <a:tblPr>
                <a:noFill/>
                <a:tableStyleId>{177190C2-4C7D-40EE-A4BC-B9D02DC21F93}</a:tableStyleId>
              </a:tblPr>
              <a:tblGrid>
                <a:gridCol w="150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8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8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8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2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3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4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TASK 1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TASK 2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TASK 3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72" name="Google Shape;1372;p4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sp>
        <p:nvSpPr>
          <p:cNvPr id="1373" name="Google Shape;1373;p45"/>
          <p:cNvSpPr/>
          <p:nvPr/>
        </p:nvSpPr>
        <p:spPr>
          <a:xfrm>
            <a:off x="2305050" y="2487500"/>
            <a:ext cx="2999100" cy="3018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Mercury is a very small planet</a:t>
            </a:r>
            <a:endParaRPr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74" name="Google Shape;1374;p45"/>
          <p:cNvSpPr/>
          <p:nvPr/>
        </p:nvSpPr>
        <p:spPr>
          <a:xfrm>
            <a:off x="5324475" y="3092950"/>
            <a:ext cx="1488900" cy="3018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Venus is very hot</a:t>
            </a:r>
            <a:endParaRPr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75" name="Google Shape;1375;p45"/>
          <p:cNvSpPr/>
          <p:nvPr/>
        </p:nvSpPr>
        <p:spPr>
          <a:xfrm>
            <a:off x="6832400" y="3713500"/>
            <a:ext cx="1488900" cy="3018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Mars is cold </a:t>
            </a:r>
            <a:endParaRPr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76" name="Google Shape;1376;p45"/>
          <p:cNvSpPr txBox="1"/>
          <p:nvPr/>
        </p:nvSpPr>
        <p:spPr>
          <a:xfrm>
            <a:off x="3084150" y="1178275"/>
            <a:ext cx="297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TASKS PER MONTH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1377" name="Google Shape;1377;p45"/>
          <p:cNvGrpSpPr/>
          <p:nvPr/>
        </p:nvGrpSpPr>
        <p:grpSpPr>
          <a:xfrm>
            <a:off x="1370022" y="1859024"/>
            <a:ext cx="346406" cy="347552"/>
            <a:chOff x="3214972" y="3359188"/>
            <a:chExt cx="346406" cy="347552"/>
          </a:xfrm>
        </p:grpSpPr>
        <p:sp>
          <p:nvSpPr>
            <p:cNvPr id="1378" name="Google Shape;1378;p45"/>
            <p:cNvSpPr/>
            <p:nvPr/>
          </p:nvSpPr>
          <p:spPr>
            <a:xfrm>
              <a:off x="3301772" y="3386084"/>
              <a:ext cx="71649" cy="11395"/>
            </a:xfrm>
            <a:custGeom>
              <a:avLst/>
              <a:gdLst/>
              <a:ahLst/>
              <a:cxnLst/>
              <a:rect l="l" t="t" r="r" b="b"/>
              <a:pathLst>
                <a:path w="2251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5"/>
            <p:cNvSpPr/>
            <p:nvPr/>
          </p:nvSpPr>
          <p:spPr>
            <a:xfrm>
              <a:off x="3301772" y="3410339"/>
              <a:ext cx="131904" cy="11395"/>
            </a:xfrm>
            <a:custGeom>
              <a:avLst/>
              <a:gdLst/>
              <a:ahLst/>
              <a:cxnLst/>
              <a:rect l="l" t="t" r="r" b="b"/>
              <a:pathLst>
                <a:path w="4144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86"/>
                    <a:pt x="95" y="358"/>
                    <a:pt x="179" y="358"/>
                  </a:cubicBezTo>
                  <a:lnTo>
                    <a:pt x="3965" y="358"/>
                  </a:lnTo>
                  <a:cubicBezTo>
                    <a:pt x="4048" y="358"/>
                    <a:pt x="4144" y="286"/>
                    <a:pt x="4144" y="179"/>
                  </a:cubicBezTo>
                  <a:cubicBezTo>
                    <a:pt x="4144" y="72"/>
                    <a:pt x="4072" y="0"/>
                    <a:pt x="3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5"/>
            <p:cNvSpPr/>
            <p:nvPr/>
          </p:nvSpPr>
          <p:spPr>
            <a:xfrm>
              <a:off x="3301772" y="3484980"/>
              <a:ext cx="71649" cy="11427"/>
            </a:xfrm>
            <a:custGeom>
              <a:avLst/>
              <a:gdLst/>
              <a:ahLst/>
              <a:cxnLst/>
              <a:rect l="l" t="t" r="r" b="b"/>
              <a:pathLst>
                <a:path w="2251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7"/>
                    <a:pt x="2250" y="180"/>
                  </a:cubicBezTo>
                  <a:cubicBezTo>
                    <a:pt x="2250" y="96"/>
                    <a:pt x="2179" y="1"/>
                    <a:pt x="2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5"/>
            <p:cNvSpPr/>
            <p:nvPr/>
          </p:nvSpPr>
          <p:spPr>
            <a:xfrm>
              <a:off x="3301772" y="3509234"/>
              <a:ext cx="130758" cy="11427"/>
            </a:xfrm>
            <a:custGeom>
              <a:avLst/>
              <a:gdLst/>
              <a:ahLst/>
              <a:cxnLst/>
              <a:rect l="l" t="t" r="r" b="b"/>
              <a:pathLst>
                <a:path w="4108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3929" y="358"/>
                  </a:lnTo>
                  <a:cubicBezTo>
                    <a:pt x="4024" y="358"/>
                    <a:pt x="4108" y="287"/>
                    <a:pt x="4108" y="180"/>
                  </a:cubicBezTo>
                  <a:cubicBezTo>
                    <a:pt x="4108" y="84"/>
                    <a:pt x="4036" y="1"/>
                    <a:pt x="3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5"/>
            <p:cNvSpPr/>
            <p:nvPr/>
          </p:nvSpPr>
          <p:spPr>
            <a:xfrm>
              <a:off x="3301772" y="3584671"/>
              <a:ext cx="71649" cy="11395"/>
            </a:xfrm>
            <a:custGeom>
              <a:avLst/>
              <a:gdLst/>
              <a:ahLst/>
              <a:cxnLst/>
              <a:rect l="l" t="t" r="r" b="b"/>
              <a:pathLst>
                <a:path w="2251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5"/>
            <p:cNvSpPr/>
            <p:nvPr/>
          </p:nvSpPr>
          <p:spPr>
            <a:xfrm>
              <a:off x="3301772" y="3609308"/>
              <a:ext cx="129994" cy="11395"/>
            </a:xfrm>
            <a:custGeom>
              <a:avLst/>
              <a:gdLst/>
              <a:ahLst/>
              <a:cxnLst/>
              <a:rect l="l" t="t" r="r" b="b"/>
              <a:pathLst>
                <a:path w="4084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62"/>
                    <a:pt x="83" y="357"/>
                    <a:pt x="179" y="357"/>
                  </a:cubicBezTo>
                  <a:lnTo>
                    <a:pt x="3905" y="357"/>
                  </a:lnTo>
                  <a:cubicBezTo>
                    <a:pt x="3989" y="357"/>
                    <a:pt x="4084" y="286"/>
                    <a:pt x="4084" y="179"/>
                  </a:cubicBezTo>
                  <a:cubicBezTo>
                    <a:pt x="4084" y="72"/>
                    <a:pt x="3989" y="0"/>
                    <a:pt x="3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5"/>
            <p:cNvSpPr/>
            <p:nvPr/>
          </p:nvSpPr>
          <p:spPr>
            <a:xfrm>
              <a:off x="3214972" y="3458466"/>
              <a:ext cx="346406" cy="248274"/>
            </a:xfrm>
            <a:custGeom>
              <a:avLst/>
              <a:gdLst/>
              <a:ahLst/>
              <a:cxnLst/>
              <a:rect l="l" t="t" r="r" b="b"/>
              <a:pathLst>
                <a:path w="10883" h="7800" extrusionOk="0">
                  <a:moveTo>
                    <a:pt x="8466" y="1417"/>
                  </a:moveTo>
                  <a:cubicBezTo>
                    <a:pt x="9109" y="1417"/>
                    <a:pt x="9657" y="1953"/>
                    <a:pt x="9657" y="2608"/>
                  </a:cubicBezTo>
                  <a:lnTo>
                    <a:pt x="9657" y="2894"/>
                  </a:lnTo>
                  <a:lnTo>
                    <a:pt x="9585" y="2894"/>
                  </a:lnTo>
                  <a:cubicBezTo>
                    <a:pt x="9216" y="2799"/>
                    <a:pt x="9097" y="2322"/>
                    <a:pt x="9097" y="2322"/>
                  </a:cubicBezTo>
                  <a:cubicBezTo>
                    <a:pt x="9085" y="2263"/>
                    <a:pt x="9037" y="2203"/>
                    <a:pt x="8966" y="2191"/>
                  </a:cubicBezTo>
                  <a:cubicBezTo>
                    <a:pt x="8956" y="2189"/>
                    <a:pt x="8946" y="2188"/>
                    <a:pt x="8935" y="2188"/>
                  </a:cubicBezTo>
                  <a:cubicBezTo>
                    <a:pt x="8883" y="2188"/>
                    <a:pt x="8827" y="2213"/>
                    <a:pt x="8787" y="2263"/>
                  </a:cubicBezTo>
                  <a:cubicBezTo>
                    <a:pt x="8335" y="2894"/>
                    <a:pt x="7347" y="2894"/>
                    <a:pt x="7323" y="2894"/>
                  </a:cubicBezTo>
                  <a:lnTo>
                    <a:pt x="7204" y="2894"/>
                  </a:lnTo>
                  <a:lnTo>
                    <a:pt x="7156" y="2608"/>
                  </a:lnTo>
                  <a:cubicBezTo>
                    <a:pt x="7156" y="1953"/>
                    <a:pt x="7692" y="1417"/>
                    <a:pt x="8347" y="1417"/>
                  </a:cubicBezTo>
                  <a:close/>
                  <a:moveTo>
                    <a:pt x="9692" y="3299"/>
                  </a:moveTo>
                  <a:cubicBezTo>
                    <a:pt x="9811" y="3322"/>
                    <a:pt x="9919" y="3430"/>
                    <a:pt x="9919" y="3549"/>
                  </a:cubicBezTo>
                  <a:cubicBezTo>
                    <a:pt x="9919" y="3680"/>
                    <a:pt x="9835" y="3787"/>
                    <a:pt x="9692" y="3799"/>
                  </a:cubicBezTo>
                  <a:lnTo>
                    <a:pt x="9692" y="3299"/>
                  </a:lnTo>
                  <a:close/>
                  <a:moveTo>
                    <a:pt x="7132" y="3299"/>
                  </a:moveTo>
                  <a:lnTo>
                    <a:pt x="7132" y="3811"/>
                  </a:lnTo>
                  <a:cubicBezTo>
                    <a:pt x="7001" y="3799"/>
                    <a:pt x="6918" y="3680"/>
                    <a:pt x="6918" y="3561"/>
                  </a:cubicBezTo>
                  <a:cubicBezTo>
                    <a:pt x="6894" y="3418"/>
                    <a:pt x="7001" y="3310"/>
                    <a:pt x="7132" y="3299"/>
                  </a:cubicBezTo>
                  <a:close/>
                  <a:moveTo>
                    <a:pt x="8835" y="2608"/>
                  </a:moveTo>
                  <a:cubicBezTo>
                    <a:pt x="8918" y="2787"/>
                    <a:pt x="9085" y="3013"/>
                    <a:pt x="9335" y="3120"/>
                  </a:cubicBezTo>
                  <a:lnTo>
                    <a:pt x="9335" y="3846"/>
                  </a:lnTo>
                  <a:cubicBezTo>
                    <a:pt x="9359" y="4287"/>
                    <a:pt x="8978" y="4668"/>
                    <a:pt x="8525" y="4668"/>
                  </a:cubicBezTo>
                  <a:lnTo>
                    <a:pt x="8299" y="4668"/>
                  </a:lnTo>
                  <a:cubicBezTo>
                    <a:pt x="7835" y="4668"/>
                    <a:pt x="7466" y="4287"/>
                    <a:pt x="7466" y="3834"/>
                  </a:cubicBezTo>
                  <a:lnTo>
                    <a:pt x="7466" y="3144"/>
                  </a:lnTo>
                  <a:cubicBezTo>
                    <a:pt x="7763" y="3120"/>
                    <a:pt x="8383" y="3013"/>
                    <a:pt x="8835" y="2608"/>
                  </a:cubicBezTo>
                  <a:close/>
                  <a:moveTo>
                    <a:pt x="8728" y="4989"/>
                  </a:moveTo>
                  <a:lnTo>
                    <a:pt x="8728" y="5215"/>
                  </a:lnTo>
                  <a:lnTo>
                    <a:pt x="8728" y="5227"/>
                  </a:lnTo>
                  <a:lnTo>
                    <a:pt x="8406" y="5573"/>
                  </a:lnTo>
                  <a:lnTo>
                    <a:pt x="8085" y="5251"/>
                  </a:lnTo>
                  <a:lnTo>
                    <a:pt x="8085" y="4989"/>
                  </a:lnTo>
                  <a:cubicBezTo>
                    <a:pt x="8168" y="5001"/>
                    <a:pt x="8240" y="5001"/>
                    <a:pt x="8299" y="5001"/>
                  </a:cubicBezTo>
                  <a:lnTo>
                    <a:pt x="8514" y="5001"/>
                  </a:lnTo>
                  <a:cubicBezTo>
                    <a:pt x="8597" y="5001"/>
                    <a:pt x="8668" y="5001"/>
                    <a:pt x="8728" y="4989"/>
                  </a:cubicBezTo>
                  <a:close/>
                  <a:moveTo>
                    <a:pt x="6573" y="3477"/>
                  </a:moveTo>
                  <a:lnTo>
                    <a:pt x="6573" y="3549"/>
                  </a:lnTo>
                  <a:cubicBezTo>
                    <a:pt x="6573" y="3870"/>
                    <a:pt x="6835" y="4156"/>
                    <a:pt x="7180" y="4156"/>
                  </a:cubicBezTo>
                  <a:cubicBezTo>
                    <a:pt x="7275" y="4465"/>
                    <a:pt x="7478" y="4727"/>
                    <a:pt x="7752" y="4870"/>
                  </a:cubicBezTo>
                  <a:lnTo>
                    <a:pt x="7752" y="5096"/>
                  </a:lnTo>
                  <a:lnTo>
                    <a:pt x="6716" y="5501"/>
                  </a:lnTo>
                  <a:cubicBezTo>
                    <a:pt x="6656" y="5513"/>
                    <a:pt x="6597" y="5537"/>
                    <a:pt x="6525" y="5585"/>
                  </a:cubicBezTo>
                  <a:lnTo>
                    <a:pt x="370" y="5585"/>
                  </a:lnTo>
                  <a:lnTo>
                    <a:pt x="370" y="3477"/>
                  </a:lnTo>
                  <a:close/>
                  <a:moveTo>
                    <a:pt x="179" y="1"/>
                  </a:moveTo>
                  <a:cubicBezTo>
                    <a:pt x="96" y="1"/>
                    <a:pt x="1" y="84"/>
                    <a:pt x="1" y="179"/>
                  </a:cubicBezTo>
                  <a:lnTo>
                    <a:pt x="1" y="2644"/>
                  </a:lnTo>
                  <a:cubicBezTo>
                    <a:pt x="1" y="2727"/>
                    <a:pt x="84" y="2822"/>
                    <a:pt x="179" y="2822"/>
                  </a:cubicBezTo>
                  <a:lnTo>
                    <a:pt x="6811" y="2822"/>
                  </a:lnTo>
                  <a:lnTo>
                    <a:pt x="6811" y="3072"/>
                  </a:lnTo>
                  <a:cubicBezTo>
                    <a:pt x="6775" y="3084"/>
                    <a:pt x="6751" y="3120"/>
                    <a:pt x="6728" y="3144"/>
                  </a:cubicBezTo>
                  <a:lnTo>
                    <a:pt x="179" y="3144"/>
                  </a:lnTo>
                  <a:cubicBezTo>
                    <a:pt x="96" y="3144"/>
                    <a:pt x="1" y="3215"/>
                    <a:pt x="1" y="3322"/>
                  </a:cubicBezTo>
                  <a:lnTo>
                    <a:pt x="1" y="5775"/>
                  </a:lnTo>
                  <a:cubicBezTo>
                    <a:pt x="1" y="5870"/>
                    <a:pt x="84" y="5954"/>
                    <a:pt x="179" y="5954"/>
                  </a:cubicBezTo>
                  <a:lnTo>
                    <a:pt x="6156" y="5954"/>
                  </a:lnTo>
                  <a:cubicBezTo>
                    <a:pt x="6001" y="6156"/>
                    <a:pt x="5894" y="6418"/>
                    <a:pt x="5894" y="6775"/>
                  </a:cubicBezTo>
                  <a:lnTo>
                    <a:pt x="5894" y="7621"/>
                  </a:lnTo>
                  <a:cubicBezTo>
                    <a:pt x="5894" y="7716"/>
                    <a:pt x="5978" y="7799"/>
                    <a:pt x="6085" y="7799"/>
                  </a:cubicBezTo>
                  <a:lnTo>
                    <a:pt x="6728" y="7799"/>
                  </a:lnTo>
                  <a:cubicBezTo>
                    <a:pt x="6823" y="7799"/>
                    <a:pt x="6918" y="7728"/>
                    <a:pt x="6918" y="7621"/>
                  </a:cubicBezTo>
                  <a:cubicBezTo>
                    <a:pt x="6918" y="7537"/>
                    <a:pt x="6835" y="7442"/>
                    <a:pt x="6728" y="7442"/>
                  </a:cubicBezTo>
                  <a:lnTo>
                    <a:pt x="6251" y="7442"/>
                  </a:lnTo>
                  <a:lnTo>
                    <a:pt x="6251" y="6763"/>
                  </a:lnTo>
                  <a:cubicBezTo>
                    <a:pt x="6251" y="6049"/>
                    <a:pt x="6823" y="5835"/>
                    <a:pt x="6835" y="5835"/>
                  </a:cubicBezTo>
                  <a:lnTo>
                    <a:pt x="6847" y="5835"/>
                  </a:lnTo>
                  <a:lnTo>
                    <a:pt x="7787" y="5466"/>
                  </a:lnTo>
                  <a:lnTo>
                    <a:pt x="7799" y="5477"/>
                  </a:lnTo>
                  <a:lnTo>
                    <a:pt x="8299" y="5954"/>
                  </a:lnTo>
                  <a:cubicBezTo>
                    <a:pt x="8323" y="5989"/>
                    <a:pt x="8371" y="6001"/>
                    <a:pt x="8418" y="6001"/>
                  </a:cubicBezTo>
                  <a:cubicBezTo>
                    <a:pt x="8454" y="6001"/>
                    <a:pt x="8502" y="5989"/>
                    <a:pt x="8537" y="5942"/>
                  </a:cubicBezTo>
                  <a:lnTo>
                    <a:pt x="9014" y="5442"/>
                  </a:lnTo>
                  <a:lnTo>
                    <a:pt x="9942" y="5811"/>
                  </a:lnTo>
                  <a:lnTo>
                    <a:pt x="9966" y="5811"/>
                  </a:lnTo>
                  <a:cubicBezTo>
                    <a:pt x="9990" y="5823"/>
                    <a:pt x="10538" y="6013"/>
                    <a:pt x="10538" y="6728"/>
                  </a:cubicBezTo>
                  <a:lnTo>
                    <a:pt x="10538" y="7418"/>
                  </a:lnTo>
                  <a:lnTo>
                    <a:pt x="7263" y="7418"/>
                  </a:lnTo>
                  <a:cubicBezTo>
                    <a:pt x="7180" y="7418"/>
                    <a:pt x="7085" y="7490"/>
                    <a:pt x="7085" y="7597"/>
                  </a:cubicBezTo>
                  <a:cubicBezTo>
                    <a:pt x="7085" y="7680"/>
                    <a:pt x="7168" y="7775"/>
                    <a:pt x="7263" y="7775"/>
                  </a:cubicBezTo>
                  <a:lnTo>
                    <a:pt x="10704" y="7775"/>
                  </a:lnTo>
                  <a:cubicBezTo>
                    <a:pt x="10800" y="7775"/>
                    <a:pt x="10883" y="7704"/>
                    <a:pt x="10883" y="7597"/>
                  </a:cubicBezTo>
                  <a:lnTo>
                    <a:pt x="10883" y="6751"/>
                  </a:lnTo>
                  <a:cubicBezTo>
                    <a:pt x="10883" y="5977"/>
                    <a:pt x="10371" y="5585"/>
                    <a:pt x="10073" y="5477"/>
                  </a:cubicBezTo>
                  <a:lnTo>
                    <a:pt x="9073" y="5085"/>
                  </a:lnTo>
                  <a:lnTo>
                    <a:pt x="9073" y="4870"/>
                  </a:lnTo>
                  <a:cubicBezTo>
                    <a:pt x="9335" y="4727"/>
                    <a:pt x="9549" y="4465"/>
                    <a:pt x="9633" y="4156"/>
                  </a:cubicBezTo>
                  <a:cubicBezTo>
                    <a:pt x="9966" y="4156"/>
                    <a:pt x="10252" y="3894"/>
                    <a:pt x="10252" y="3549"/>
                  </a:cubicBezTo>
                  <a:cubicBezTo>
                    <a:pt x="10252" y="3358"/>
                    <a:pt x="10145" y="3180"/>
                    <a:pt x="9990" y="3060"/>
                  </a:cubicBezTo>
                  <a:lnTo>
                    <a:pt x="9990" y="2596"/>
                  </a:lnTo>
                  <a:cubicBezTo>
                    <a:pt x="9990" y="1751"/>
                    <a:pt x="9311" y="1060"/>
                    <a:pt x="8466" y="1060"/>
                  </a:cubicBezTo>
                  <a:lnTo>
                    <a:pt x="8347" y="1060"/>
                  </a:lnTo>
                  <a:cubicBezTo>
                    <a:pt x="8204" y="1060"/>
                    <a:pt x="8085" y="1072"/>
                    <a:pt x="7966" y="1108"/>
                  </a:cubicBezTo>
                  <a:lnTo>
                    <a:pt x="7966" y="179"/>
                  </a:lnTo>
                  <a:cubicBezTo>
                    <a:pt x="7966" y="96"/>
                    <a:pt x="7894" y="1"/>
                    <a:pt x="7787" y="1"/>
                  </a:cubicBezTo>
                  <a:lnTo>
                    <a:pt x="7287" y="1"/>
                  </a:lnTo>
                  <a:cubicBezTo>
                    <a:pt x="7192" y="1"/>
                    <a:pt x="7109" y="84"/>
                    <a:pt x="7109" y="179"/>
                  </a:cubicBezTo>
                  <a:cubicBezTo>
                    <a:pt x="7109" y="286"/>
                    <a:pt x="7180" y="358"/>
                    <a:pt x="7287" y="358"/>
                  </a:cubicBezTo>
                  <a:lnTo>
                    <a:pt x="7621" y="358"/>
                  </a:lnTo>
                  <a:lnTo>
                    <a:pt x="7621" y="1251"/>
                  </a:lnTo>
                  <a:cubicBezTo>
                    <a:pt x="7180" y="1489"/>
                    <a:pt x="6847" y="1941"/>
                    <a:pt x="6811" y="2477"/>
                  </a:cubicBezTo>
                  <a:lnTo>
                    <a:pt x="346" y="2477"/>
                  </a:lnTo>
                  <a:lnTo>
                    <a:pt x="346" y="358"/>
                  </a:lnTo>
                  <a:lnTo>
                    <a:pt x="6716" y="358"/>
                  </a:lnTo>
                  <a:cubicBezTo>
                    <a:pt x="6811" y="358"/>
                    <a:pt x="6894" y="286"/>
                    <a:pt x="6894" y="179"/>
                  </a:cubicBezTo>
                  <a:cubicBezTo>
                    <a:pt x="6894" y="96"/>
                    <a:pt x="6823" y="1"/>
                    <a:pt x="6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5"/>
            <p:cNvSpPr/>
            <p:nvPr/>
          </p:nvSpPr>
          <p:spPr>
            <a:xfrm>
              <a:off x="3238462" y="3380005"/>
              <a:ext cx="49305" cy="47427"/>
            </a:xfrm>
            <a:custGeom>
              <a:avLst/>
              <a:gdLst/>
              <a:ahLst/>
              <a:cxnLst/>
              <a:rect l="l" t="t" r="r" b="b"/>
              <a:pathLst>
                <a:path w="1549" h="1490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311"/>
                  </a:lnTo>
                  <a:cubicBezTo>
                    <a:pt x="1" y="1394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8"/>
                    <a:pt x="1549" y="1311"/>
                  </a:cubicBezTo>
                  <a:lnTo>
                    <a:pt x="1549" y="1001"/>
                  </a:lnTo>
                  <a:cubicBezTo>
                    <a:pt x="1549" y="906"/>
                    <a:pt x="1477" y="811"/>
                    <a:pt x="1370" y="811"/>
                  </a:cubicBezTo>
                  <a:cubicBezTo>
                    <a:pt x="1275" y="811"/>
                    <a:pt x="1191" y="894"/>
                    <a:pt x="1191" y="1001"/>
                  </a:cubicBezTo>
                  <a:lnTo>
                    <a:pt x="1191" y="1132"/>
                  </a:lnTo>
                  <a:lnTo>
                    <a:pt x="334" y="1132"/>
                  </a:lnTo>
                  <a:lnTo>
                    <a:pt x="334" y="346"/>
                  </a:lnTo>
                  <a:lnTo>
                    <a:pt x="1037" y="346"/>
                  </a:lnTo>
                  <a:lnTo>
                    <a:pt x="1037" y="358"/>
                  </a:lnTo>
                  <a:cubicBezTo>
                    <a:pt x="1132" y="358"/>
                    <a:pt x="1215" y="287"/>
                    <a:pt x="1215" y="180"/>
                  </a:cubicBezTo>
                  <a:cubicBezTo>
                    <a:pt x="1215" y="84"/>
                    <a:pt x="1144" y="1"/>
                    <a:pt x="1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5"/>
            <p:cNvSpPr/>
            <p:nvPr/>
          </p:nvSpPr>
          <p:spPr>
            <a:xfrm>
              <a:off x="3251353" y="3380482"/>
              <a:ext cx="43607" cy="34058"/>
            </a:xfrm>
            <a:custGeom>
              <a:avLst/>
              <a:gdLst/>
              <a:ahLst/>
              <a:cxnLst/>
              <a:rect l="l" t="t" r="r" b="b"/>
              <a:pathLst>
                <a:path w="1370" h="1070" extrusionOk="0">
                  <a:moveTo>
                    <a:pt x="1163" y="1"/>
                  </a:moveTo>
                  <a:cubicBezTo>
                    <a:pt x="1120" y="1"/>
                    <a:pt x="1078" y="16"/>
                    <a:pt x="1048" y="45"/>
                  </a:cubicBezTo>
                  <a:lnTo>
                    <a:pt x="489" y="653"/>
                  </a:lnTo>
                  <a:lnTo>
                    <a:pt x="310" y="462"/>
                  </a:lnTo>
                  <a:cubicBezTo>
                    <a:pt x="279" y="425"/>
                    <a:pt x="232" y="407"/>
                    <a:pt x="185" y="407"/>
                  </a:cubicBezTo>
                  <a:cubicBezTo>
                    <a:pt x="142" y="407"/>
                    <a:pt x="100" y="422"/>
                    <a:pt x="72" y="450"/>
                  </a:cubicBezTo>
                  <a:cubicBezTo>
                    <a:pt x="1" y="510"/>
                    <a:pt x="1" y="629"/>
                    <a:pt x="60" y="688"/>
                  </a:cubicBezTo>
                  <a:lnTo>
                    <a:pt x="358" y="1010"/>
                  </a:lnTo>
                  <a:cubicBezTo>
                    <a:pt x="382" y="1046"/>
                    <a:pt x="429" y="1069"/>
                    <a:pt x="477" y="1069"/>
                  </a:cubicBezTo>
                  <a:cubicBezTo>
                    <a:pt x="513" y="1069"/>
                    <a:pt x="560" y="1058"/>
                    <a:pt x="584" y="1010"/>
                  </a:cubicBezTo>
                  <a:lnTo>
                    <a:pt x="1286" y="272"/>
                  </a:lnTo>
                  <a:cubicBezTo>
                    <a:pt x="1370" y="224"/>
                    <a:pt x="1370" y="117"/>
                    <a:pt x="1286" y="45"/>
                  </a:cubicBezTo>
                  <a:cubicBezTo>
                    <a:pt x="1251" y="16"/>
                    <a:pt x="1206" y="1"/>
                    <a:pt x="1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5"/>
            <p:cNvSpPr/>
            <p:nvPr/>
          </p:nvSpPr>
          <p:spPr>
            <a:xfrm>
              <a:off x="3238462" y="3479314"/>
              <a:ext cx="49305" cy="47395"/>
            </a:xfrm>
            <a:custGeom>
              <a:avLst/>
              <a:gdLst/>
              <a:ahLst/>
              <a:cxnLst/>
              <a:rect l="l" t="t" r="r" b="b"/>
              <a:pathLst>
                <a:path w="1549" h="1489" extrusionOk="0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lnTo>
                    <a:pt x="1" y="1310"/>
                  </a:lnTo>
                  <a:cubicBezTo>
                    <a:pt x="1" y="1405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7"/>
                    <a:pt x="1549" y="1310"/>
                  </a:cubicBezTo>
                  <a:lnTo>
                    <a:pt x="1549" y="1001"/>
                  </a:lnTo>
                  <a:cubicBezTo>
                    <a:pt x="1549" y="917"/>
                    <a:pt x="1477" y="822"/>
                    <a:pt x="1370" y="822"/>
                  </a:cubicBezTo>
                  <a:cubicBezTo>
                    <a:pt x="1275" y="822"/>
                    <a:pt x="1191" y="893"/>
                    <a:pt x="1191" y="1001"/>
                  </a:cubicBezTo>
                  <a:lnTo>
                    <a:pt x="1191" y="1131"/>
                  </a:lnTo>
                  <a:lnTo>
                    <a:pt x="334" y="1131"/>
                  </a:lnTo>
                  <a:lnTo>
                    <a:pt x="334" y="346"/>
                  </a:lnTo>
                  <a:lnTo>
                    <a:pt x="1037" y="358"/>
                  </a:lnTo>
                  <a:cubicBezTo>
                    <a:pt x="1132" y="358"/>
                    <a:pt x="1215" y="286"/>
                    <a:pt x="1215" y="179"/>
                  </a:cubicBezTo>
                  <a:cubicBezTo>
                    <a:pt x="1215" y="96"/>
                    <a:pt x="1144" y="0"/>
                    <a:pt x="1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5"/>
            <p:cNvSpPr/>
            <p:nvPr/>
          </p:nvSpPr>
          <p:spPr>
            <a:xfrm>
              <a:off x="3251353" y="3479792"/>
              <a:ext cx="43607" cy="34408"/>
            </a:xfrm>
            <a:custGeom>
              <a:avLst/>
              <a:gdLst/>
              <a:ahLst/>
              <a:cxnLst/>
              <a:rect l="l" t="t" r="r" b="b"/>
              <a:pathLst>
                <a:path w="1370" h="1081" extrusionOk="0">
                  <a:moveTo>
                    <a:pt x="1163" y="0"/>
                  </a:moveTo>
                  <a:cubicBezTo>
                    <a:pt x="1120" y="0"/>
                    <a:pt x="1078" y="15"/>
                    <a:pt x="1048" y="45"/>
                  </a:cubicBezTo>
                  <a:lnTo>
                    <a:pt x="489" y="664"/>
                  </a:lnTo>
                  <a:lnTo>
                    <a:pt x="310" y="462"/>
                  </a:lnTo>
                  <a:cubicBezTo>
                    <a:pt x="279" y="424"/>
                    <a:pt x="232" y="406"/>
                    <a:pt x="185" y="406"/>
                  </a:cubicBezTo>
                  <a:cubicBezTo>
                    <a:pt x="142" y="406"/>
                    <a:pt x="100" y="421"/>
                    <a:pt x="72" y="450"/>
                  </a:cubicBezTo>
                  <a:cubicBezTo>
                    <a:pt x="1" y="509"/>
                    <a:pt x="1" y="628"/>
                    <a:pt x="60" y="688"/>
                  </a:cubicBezTo>
                  <a:lnTo>
                    <a:pt x="358" y="1021"/>
                  </a:lnTo>
                  <a:cubicBezTo>
                    <a:pt x="382" y="1045"/>
                    <a:pt x="429" y="1081"/>
                    <a:pt x="477" y="1081"/>
                  </a:cubicBezTo>
                  <a:cubicBezTo>
                    <a:pt x="513" y="1081"/>
                    <a:pt x="560" y="1057"/>
                    <a:pt x="584" y="1021"/>
                  </a:cubicBezTo>
                  <a:lnTo>
                    <a:pt x="1286" y="271"/>
                  </a:lnTo>
                  <a:cubicBezTo>
                    <a:pt x="1370" y="212"/>
                    <a:pt x="1370" y="104"/>
                    <a:pt x="1286" y="45"/>
                  </a:cubicBezTo>
                  <a:cubicBezTo>
                    <a:pt x="1251" y="15"/>
                    <a:pt x="1206" y="0"/>
                    <a:pt x="1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5"/>
            <p:cNvSpPr/>
            <p:nvPr/>
          </p:nvSpPr>
          <p:spPr>
            <a:xfrm>
              <a:off x="3238462" y="3578210"/>
              <a:ext cx="49305" cy="47809"/>
            </a:xfrm>
            <a:custGeom>
              <a:avLst/>
              <a:gdLst/>
              <a:ahLst/>
              <a:cxnLst/>
              <a:rect l="l" t="t" r="r" b="b"/>
              <a:pathLst>
                <a:path w="1549" h="1502" extrusionOk="0">
                  <a:moveTo>
                    <a:pt x="179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1323"/>
                  </a:lnTo>
                  <a:cubicBezTo>
                    <a:pt x="1" y="1406"/>
                    <a:pt x="72" y="1501"/>
                    <a:pt x="179" y="1501"/>
                  </a:cubicBezTo>
                  <a:lnTo>
                    <a:pt x="1370" y="1501"/>
                  </a:lnTo>
                  <a:cubicBezTo>
                    <a:pt x="1453" y="1501"/>
                    <a:pt x="1549" y="1418"/>
                    <a:pt x="1549" y="1323"/>
                  </a:cubicBezTo>
                  <a:lnTo>
                    <a:pt x="1549" y="1001"/>
                  </a:lnTo>
                  <a:cubicBezTo>
                    <a:pt x="1537" y="930"/>
                    <a:pt x="1453" y="858"/>
                    <a:pt x="1370" y="858"/>
                  </a:cubicBezTo>
                  <a:cubicBezTo>
                    <a:pt x="1275" y="858"/>
                    <a:pt x="1191" y="930"/>
                    <a:pt x="1191" y="1037"/>
                  </a:cubicBezTo>
                  <a:lnTo>
                    <a:pt x="1191" y="1168"/>
                  </a:lnTo>
                  <a:lnTo>
                    <a:pt x="334" y="1168"/>
                  </a:lnTo>
                  <a:lnTo>
                    <a:pt x="334" y="370"/>
                  </a:lnTo>
                  <a:lnTo>
                    <a:pt x="1037" y="370"/>
                  </a:lnTo>
                  <a:cubicBezTo>
                    <a:pt x="1132" y="370"/>
                    <a:pt x="1215" y="287"/>
                    <a:pt x="1215" y="191"/>
                  </a:cubicBezTo>
                  <a:cubicBezTo>
                    <a:pt x="1215" y="96"/>
                    <a:pt x="1144" y="1"/>
                    <a:pt x="1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5"/>
            <p:cNvSpPr/>
            <p:nvPr/>
          </p:nvSpPr>
          <p:spPr>
            <a:xfrm>
              <a:off x="3251353" y="3579133"/>
              <a:ext cx="42843" cy="34376"/>
            </a:xfrm>
            <a:custGeom>
              <a:avLst/>
              <a:gdLst/>
              <a:ahLst/>
              <a:cxnLst/>
              <a:rect l="l" t="t" r="r" b="b"/>
              <a:pathLst>
                <a:path w="1346" h="1080" extrusionOk="0">
                  <a:moveTo>
                    <a:pt x="1169" y="0"/>
                  </a:moveTo>
                  <a:cubicBezTo>
                    <a:pt x="1124" y="0"/>
                    <a:pt x="1079" y="18"/>
                    <a:pt x="1048" y="55"/>
                  </a:cubicBezTo>
                  <a:lnTo>
                    <a:pt x="489" y="662"/>
                  </a:lnTo>
                  <a:lnTo>
                    <a:pt x="310" y="472"/>
                  </a:lnTo>
                  <a:cubicBezTo>
                    <a:pt x="279" y="435"/>
                    <a:pt x="232" y="417"/>
                    <a:pt x="185" y="417"/>
                  </a:cubicBezTo>
                  <a:cubicBezTo>
                    <a:pt x="142" y="417"/>
                    <a:pt x="100" y="432"/>
                    <a:pt x="72" y="460"/>
                  </a:cubicBezTo>
                  <a:cubicBezTo>
                    <a:pt x="1" y="520"/>
                    <a:pt x="1" y="639"/>
                    <a:pt x="60" y="698"/>
                  </a:cubicBezTo>
                  <a:lnTo>
                    <a:pt x="358" y="1020"/>
                  </a:lnTo>
                  <a:cubicBezTo>
                    <a:pt x="382" y="1055"/>
                    <a:pt x="429" y="1079"/>
                    <a:pt x="477" y="1079"/>
                  </a:cubicBezTo>
                  <a:cubicBezTo>
                    <a:pt x="513" y="1079"/>
                    <a:pt x="560" y="1067"/>
                    <a:pt x="584" y="1020"/>
                  </a:cubicBezTo>
                  <a:lnTo>
                    <a:pt x="1286" y="281"/>
                  </a:lnTo>
                  <a:cubicBezTo>
                    <a:pt x="1346" y="198"/>
                    <a:pt x="1346" y="103"/>
                    <a:pt x="1286" y="43"/>
                  </a:cubicBezTo>
                  <a:cubicBezTo>
                    <a:pt x="1252" y="15"/>
                    <a:pt x="1210" y="0"/>
                    <a:pt x="1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5"/>
            <p:cNvSpPr/>
            <p:nvPr/>
          </p:nvSpPr>
          <p:spPr>
            <a:xfrm>
              <a:off x="3215736" y="3359188"/>
              <a:ext cx="253558" cy="89442"/>
            </a:xfrm>
            <a:custGeom>
              <a:avLst/>
              <a:gdLst/>
              <a:ahLst/>
              <a:cxnLst/>
              <a:rect l="l" t="t" r="r" b="b"/>
              <a:pathLst>
                <a:path w="7966" h="2810" extrusionOk="0">
                  <a:moveTo>
                    <a:pt x="179" y="0"/>
                  </a:moveTo>
                  <a:cubicBezTo>
                    <a:pt x="84" y="0"/>
                    <a:pt x="0" y="72"/>
                    <a:pt x="0" y="179"/>
                  </a:cubicBezTo>
                  <a:lnTo>
                    <a:pt x="0" y="2631"/>
                  </a:lnTo>
                  <a:cubicBezTo>
                    <a:pt x="0" y="2739"/>
                    <a:pt x="72" y="2810"/>
                    <a:pt x="167" y="2810"/>
                  </a:cubicBezTo>
                  <a:lnTo>
                    <a:pt x="7787" y="2810"/>
                  </a:lnTo>
                  <a:cubicBezTo>
                    <a:pt x="7870" y="2810"/>
                    <a:pt x="7966" y="2739"/>
                    <a:pt x="7966" y="2631"/>
                  </a:cubicBezTo>
                  <a:lnTo>
                    <a:pt x="7966" y="179"/>
                  </a:lnTo>
                  <a:cubicBezTo>
                    <a:pt x="7966" y="83"/>
                    <a:pt x="7882" y="0"/>
                    <a:pt x="7787" y="0"/>
                  </a:cubicBezTo>
                  <a:lnTo>
                    <a:pt x="7275" y="0"/>
                  </a:lnTo>
                  <a:cubicBezTo>
                    <a:pt x="7192" y="0"/>
                    <a:pt x="7097" y="72"/>
                    <a:pt x="7097" y="179"/>
                  </a:cubicBezTo>
                  <a:cubicBezTo>
                    <a:pt x="7097" y="262"/>
                    <a:pt x="7168" y="357"/>
                    <a:pt x="7275" y="357"/>
                  </a:cubicBezTo>
                  <a:lnTo>
                    <a:pt x="7620" y="357"/>
                  </a:lnTo>
                  <a:lnTo>
                    <a:pt x="7620" y="2465"/>
                  </a:lnTo>
                  <a:lnTo>
                    <a:pt x="346" y="2465"/>
                  </a:lnTo>
                  <a:lnTo>
                    <a:pt x="346" y="357"/>
                  </a:lnTo>
                  <a:lnTo>
                    <a:pt x="6716" y="357"/>
                  </a:lnTo>
                  <a:cubicBezTo>
                    <a:pt x="6799" y="357"/>
                    <a:pt x="6894" y="286"/>
                    <a:pt x="6894" y="179"/>
                  </a:cubicBezTo>
                  <a:cubicBezTo>
                    <a:pt x="6894" y="83"/>
                    <a:pt x="6811" y="0"/>
                    <a:pt x="6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4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grpSp>
        <p:nvGrpSpPr>
          <p:cNvPr id="1397" name="Google Shape;1397;p46"/>
          <p:cNvGrpSpPr/>
          <p:nvPr/>
        </p:nvGrpSpPr>
        <p:grpSpPr>
          <a:xfrm>
            <a:off x="770993" y="1720244"/>
            <a:ext cx="1815274" cy="2875416"/>
            <a:chOff x="770993" y="1720244"/>
            <a:chExt cx="1815274" cy="2875416"/>
          </a:xfrm>
        </p:grpSpPr>
        <p:grpSp>
          <p:nvGrpSpPr>
            <p:cNvPr id="1398" name="Google Shape;1398;p46"/>
            <p:cNvGrpSpPr/>
            <p:nvPr/>
          </p:nvGrpSpPr>
          <p:grpSpPr>
            <a:xfrm>
              <a:off x="770993" y="1720244"/>
              <a:ext cx="1815274" cy="739275"/>
              <a:chOff x="713225" y="1875419"/>
              <a:chExt cx="2315400" cy="739275"/>
            </a:xfrm>
          </p:grpSpPr>
          <p:sp>
            <p:nvSpPr>
              <p:cNvPr id="1399" name="Google Shape;1399;p46"/>
              <p:cNvSpPr txBox="1"/>
              <p:nvPr/>
            </p:nvSpPr>
            <p:spPr>
              <a:xfrm flipH="1">
                <a:off x="713225" y="1875419"/>
                <a:ext cx="23154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MERCURY</a:t>
                </a:r>
                <a:endParaRPr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1400" name="Google Shape;1400;p46"/>
              <p:cNvSpPr txBox="1"/>
              <p:nvPr/>
            </p:nvSpPr>
            <p:spPr>
              <a:xfrm flipH="1">
                <a:off x="713225" y="2130194"/>
                <a:ext cx="23154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Mercury is the closest planet to the Sun</a:t>
                </a:r>
                <a:endParaRPr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  <p:sp>
          <p:nvSpPr>
            <p:cNvPr id="1401" name="Google Shape;1401;p46"/>
            <p:cNvSpPr txBox="1"/>
            <p:nvPr/>
          </p:nvSpPr>
          <p:spPr>
            <a:xfrm>
              <a:off x="1294630" y="4229960"/>
              <a:ext cx="768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10%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402" name="Google Shape;1402;p46"/>
          <p:cNvGrpSpPr/>
          <p:nvPr/>
        </p:nvGrpSpPr>
        <p:grpSpPr>
          <a:xfrm>
            <a:off x="2699970" y="1720244"/>
            <a:ext cx="1815274" cy="2875416"/>
            <a:chOff x="2699970" y="1720244"/>
            <a:chExt cx="1815274" cy="2875416"/>
          </a:xfrm>
        </p:grpSpPr>
        <p:grpSp>
          <p:nvGrpSpPr>
            <p:cNvPr id="1403" name="Google Shape;1403;p46"/>
            <p:cNvGrpSpPr/>
            <p:nvPr/>
          </p:nvGrpSpPr>
          <p:grpSpPr>
            <a:xfrm>
              <a:off x="2699970" y="1720244"/>
              <a:ext cx="1815274" cy="739275"/>
              <a:chOff x="713225" y="1875419"/>
              <a:chExt cx="2315400" cy="739275"/>
            </a:xfrm>
          </p:grpSpPr>
          <p:sp>
            <p:nvSpPr>
              <p:cNvPr id="1404" name="Google Shape;1404;p46"/>
              <p:cNvSpPr txBox="1"/>
              <p:nvPr/>
            </p:nvSpPr>
            <p:spPr>
              <a:xfrm flipH="1">
                <a:off x="713225" y="1875419"/>
                <a:ext cx="23154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VENUS</a:t>
                </a:r>
                <a:endParaRPr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1405" name="Google Shape;1405;p46"/>
              <p:cNvSpPr txBox="1"/>
              <p:nvPr/>
            </p:nvSpPr>
            <p:spPr>
              <a:xfrm flipH="1">
                <a:off x="713225" y="2130194"/>
                <a:ext cx="23154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Venus is the second planet from the Sun</a:t>
                </a:r>
                <a:endParaRPr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  <p:sp>
          <p:nvSpPr>
            <p:cNvPr id="1406" name="Google Shape;1406;p46"/>
            <p:cNvSpPr txBox="1"/>
            <p:nvPr/>
          </p:nvSpPr>
          <p:spPr>
            <a:xfrm>
              <a:off x="3223607" y="4229960"/>
              <a:ext cx="768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40%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407" name="Google Shape;1407;p46"/>
          <p:cNvGrpSpPr/>
          <p:nvPr/>
        </p:nvGrpSpPr>
        <p:grpSpPr>
          <a:xfrm>
            <a:off x="4628948" y="1720244"/>
            <a:ext cx="1815274" cy="2875416"/>
            <a:chOff x="4628948" y="1720244"/>
            <a:chExt cx="1815274" cy="2875416"/>
          </a:xfrm>
        </p:grpSpPr>
        <p:grpSp>
          <p:nvGrpSpPr>
            <p:cNvPr id="1408" name="Google Shape;1408;p46"/>
            <p:cNvGrpSpPr/>
            <p:nvPr/>
          </p:nvGrpSpPr>
          <p:grpSpPr>
            <a:xfrm>
              <a:off x="4628948" y="1720244"/>
              <a:ext cx="1815274" cy="739275"/>
              <a:chOff x="713225" y="1875419"/>
              <a:chExt cx="2315400" cy="739275"/>
            </a:xfrm>
          </p:grpSpPr>
          <p:sp>
            <p:nvSpPr>
              <p:cNvPr id="1409" name="Google Shape;1409;p46"/>
              <p:cNvSpPr txBox="1"/>
              <p:nvPr/>
            </p:nvSpPr>
            <p:spPr>
              <a:xfrm flipH="1">
                <a:off x="713225" y="1875419"/>
                <a:ext cx="23154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MARS</a:t>
                </a:r>
                <a:endParaRPr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1410" name="Google Shape;1410;p46"/>
              <p:cNvSpPr txBox="1"/>
              <p:nvPr/>
            </p:nvSpPr>
            <p:spPr>
              <a:xfrm flipH="1">
                <a:off x="713225" y="2130194"/>
                <a:ext cx="23154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Despite being red, Mars is very cold</a:t>
                </a:r>
                <a:endParaRPr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  <p:sp>
          <p:nvSpPr>
            <p:cNvPr id="1411" name="Google Shape;1411;p46"/>
            <p:cNvSpPr txBox="1"/>
            <p:nvPr/>
          </p:nvSpPr>
          <p:spPr>
            <a:xfrm>
              <a:off x="5152585" y="4229960"/>
              <a:ext cx="768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30%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412" name="Google Shape;1412;p46"/>
          <p:cNvGrpSpPr/>
          <p:nvPr/>
        </p:nvGrpSpPr>
        <p:grpSpPr>
          <a:xfrm>
            <a:off x="6557926" y="1720244"/>
            <a:ext cx="1815274" cy="2875416"/>
            <a:chOff x="6557926" y="1720244"/>
            <a:chExt cx="1815274" cy="2875416"/>
          </a:xfrm>
        </p:grpSpPr>
        <p:grpSp>
          <p:nvGrpSpPr>
            <p:cNvPr id="1413" name="Google Shape;1413;p46"/>
            <p:cNvGrpSpPr/>
            <p:nvPr/>
          </p:nvGrpSpPr>
          <p:grpSpPr>
            <a:xfrm>
              <a:off x="6557926" y="1720244"/>
              <a:ext cx="1815274" cy="739275"/>
              <a:chOff x="713225" y="1875419"/>
              <a:chExt cx="2315400" cy="739275"/>
            </a:xfrm>
          </p:grpSpPr>
          <p:sp>
            <p:nvSpPr>
              <p:cNvPr id="1414" name="Google Shape;1414;p46"/>
              <p:cNvSpPr txBox="1"/>
              <p:nvPr/>
            </p:nvSpPr>
            <p:spPr>
              <a:xfrm flipH="1">
                <a:off x="713225" y="1875419"/>
                <a:ext cx="23154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JUPITER</a:t>
                </a:r>
                <a:endParaRPr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1415" name="Google Shape;1415;p46"/>
              <p:cNvSpPr txBox="1"/>
              <p:nvPr/>
            </p:nvSpPr>
            <p:spPr>
              <a:xfrm flipH="1">
                <a:off x="713225" y="2130194"/>
                <a:ext cx="23154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Jupiter is the biggest planet of them all</a:t>
                </a:r>
                <a:endParaRPr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  <p:sp>
          <p:nvSpPr>
            <p:cNvPr id="1416" name="Google Shape;1416;p46"/>
            <p:cNvSpPr txBox="1"/>
            <p:nvPr/>
          </p:nvSpPr>
          <p:spPr>
            <a:xfrm>
              <a:off x="7081563" y="4229960"/>
              <a:ext cx="768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20%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sp>
        <p:nvSpPr>
          <p:cNvPr id="1417" name="Google Shape;1417;p46"/>
          <p:cNvSpPr/>
          <p:nvPr/>
        </p:nvSpPr>
        <p:spPr>
          <a:xfrm>
            <a:off x="1339930" y="2852050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46"/>
          <p:cNvSpPr/>
          <p:nvPr/>
        </p:nvSpPr>
        <p:spPr>
          <a:xfrm>
            <a:off x="1339930" y="2976837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46"/>
          <p:cNvSpPr/>
          <p:nvPr/>
        </p:nvSpPr>
        <p:spPr>
          <a:xfrm>
            <a:off x="1339930" y="3101625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46"/>
          <p:cNvSpPr/>
          <p:nvPr/>
        </p:nvSpPr>
        <p:spPr>
          <a:xfrm>
            <a:off x="1339930" y="3226412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46"/>
          <p:cNvSpPr/>
          <p:nvPr/>
        </p:nvSpPr>
        <p:spPr>
          <a:xfrm>
            <a:off x="1339930" y="3351200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46"/>
          <p:cNvSpPr/>
          <p:nvPr/>
        </p:nvSpPr>
        <p:spPr>
          <a:xfrm>
            <a:off x="1339930" y="3475987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46"/>
          <p:cNvSpPr/>
          <p:nvPr/>
        </p:nvSpPr>
        <p:spPr>
          <a:xfrm>
            <a:off x="1339930" y="3600774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46"/>
          <p:cNvSpPr/>
          <p:nvPr/>
        </p:nvSpPr>
        <p:spPr>
          <a:xfrm>
            <a:off x="1339930" y="3725562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46"/>
          <p:cNvSpPr/>
          <p:nvPr/>
        </p:nvSpPr>
        <p:spPr>
          <a:xfrm>
            <a:off x="1339930" y="3850349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46"/>
          <p:cNvSpPr/>
          <p:nvPr/>
        </p:nvSpPr>
        <p:spPr>
          <a:xfrm>
            <a:off x="1339930" y="3975137"/>
            <a:ext cx="677400" cy="124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46"/>
          <p:cNvSpPr/>
          <p:nvPr/>
        </p:nvSpPr>
        <p:spPr>
          <a:xfrm>
            <a:off x="3268907" y="2852050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46"/>
          <p:cNvSpPr/>
          <p:nvPr/>
        </p:nvSpPr>
        <p:spPr>
          <a:xfrm>
            <a:off x="3268907" y="2976837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46"/>
          <p:cNvSpPr/>
          <p:nvPr/>
        </p:nvSpPr>
        <p:spPr>
          <a:xfrm>
            <a:off x="3268907" y="3101625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46"/>
          <p:cNvSpPr/>
          <p:nvPr/>
        </p:nvSpPr>
        <p:spPr>
          <a:xfrm>
            <a:off x="3268907" y="3226412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46"/>
          <p:cNvSpPr/>
          <p:nvPr/>
        </p:nvSpPr>
        <p:spPr>
          <a:xfrm>
            <a:off x="3268907" y="3351200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46"/>
          <p:cNvSpPr/>
          <p:nvPr/>
        </p:nvSpPr>
        <p:spPr>
          <a:xfrm>
            <a:off x="3268907" y="3475987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46"/>
          <p:cNvSpPr/>
          <p:nvPr/>
        </p:nvSpPr>
        <p:spPr>
          <a:xfrm>
            <a:off x="3268907" y="3600774"/>
            <a:ext cx="677400" cy="124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46"/>
          <p:cNvSpPr/>
          <p:nvPr/>
        </p:nvSpPr>
        <p:spPr>
          <a:xfrm>
            <a:off x="3268907" y="3725562"/>
            <a:ext cx="677400" cy="124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46"/>
          <p:cNvSpPr/>
          <p:nvPr/>
        </p:nvSpPr>
        <p:spPr>
          <a:xfrm>
            <a:off x="3268907" y="3850349"/>
            <a:ext cx="677400" cy="124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46"/>
          <p:cNvSpPr/>
          <p:nvPr/>
        </p:nvSpPr>
        <p:spPr>
          <a:xfrm>
            <a:off x="3268907" y="3975137"/>
            <a:ext cx="677400" cy="124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46"/>
          <p:cNvSpPr/>
          <p:nvPr/>
        </p:nvSpPr>
        <p:spPr>
          <a:xfrm>
            <a:off x="5197885" y="2852050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46"/>
          <p:cNvSpPr/>
          <p:nvPr/>
        </p:nvSpPr>
        <p:spPr>
          <a:xfrm>
            <a:off x="5197885" y="2976837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46"/>
          <p:cNvSpPr/>
          <p:nvPr/>
        </p:nvSpPr>
        <p:spPr>
          <a:xfrm>
            <a:off x="5197885" y="3101625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46"/>
          <p:cNvSpPr/>
          <p:nvPr/>
        </p:nvSpPr>
        <p:spPr>
          <a:xfrm>
            <a:off x="5197885" y="3226412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46"/>
          <p:cNvSpPr/>
          <p:nvPr/>
        </p:nvSpPr>
        <p:spPr>
          <a:xfrm>
            <a:off x="5197885" y="3351200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46"/>
          <p:cNvSpPr/>
          <p:nvPr/>
        </p:nvSpPr>
        <p:spPr>
          <a:xfrm>
            <a:off x="5197885" y="3475987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46"/>
          <p:cNvSpPr/>
          <p:nvPr/>
        </p:nvSpPr>
        <p:spPr>
          <a:xfrm>
            <a:off x="5197885" y="3600774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46"/>
          <p:cNvSpPr/>
          <p:nvPr/>
        </p:nvSpPr>
        <p:spPr>
          <a:xfrm>
            <a:off x="5197885" y="3725562"/>
            <a:ext cx="677400" cy="124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>
            <a:off x="5197885" y="3850349"/>
            <a:ext cx="677400" cy="124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46"/>
          <p:cNvSpPr/>
          <p:nvPr/>
        </p:nvSpPr>
        <p:spPr>
          <a:xfrm>
            <a:off x="5197885" y="3975137"/>
            <a:ext cx="677400" cy="124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46"/>
          <p:cNvSpPr/>
          <p:nvPr/>
        </p:nvSpPr>
        <p:spPr>
          <a:xfrm>
            <a:off x="7126863" y="2852050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46"/>
          <p:cNvSpPr/>
          <p:nvPr/>
        </p:nvSpPr>
        <p:spPr>
          <a:xfrm>
            <a:off x="7126863" y="2976837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46"/>
          <p:cNvSpPr/>
          <p:nvPr/>
        </p:nvSpPr>
        <p:spPr>
          <a:xfrm>
            <a:off x="7126863" y="3101625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46"/>
          <p:cNvSpPr/>
          <p:nvPr/>
        </p:nvSpPr>
        <p:spPr>
          <a:xfrm>
            <a:off x="7126863" y="3226412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46"/>
          <p:cNvSpPr/>
          <p:nvPr/>
        </p:nvSpPr>
        <p:spPr>
          <a:xfrm>
            <a:off x="7126863" y="3351200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46"/>
          <p:cNvSpPr/>
          <p:nvPr/>
        </p:nvSpPr>
        <p:spPr>
          <a:xfrm>
            <a:off x="7126863" y="3475987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46"/>
          <p:cNvSpPr/>
          <p:nvPr/>
        </p:nvSpPr>
        <p:spPr>
          <a:xfrm>
            <a:off x="7126863" y="3600774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46"/>
          <p:cNvSpPr/>
          <p:nvPr/>
        </p:nvSpPr>
        <p:spPr>
          <a:xfrm>
            <a:off x="7126863" y="3725562"/>
            <a:ext cx="677400" cy="124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46"/>
          <p:cNvSpPr/>
          <p:nvPr/>
        </p:nvSpPr>
        <p:spPr>
          <a:xfrm>
            <a:off x="7126863" y="3850349"/>
            <a:ext cx="677400" cy="124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46"/>
          <p:cNvSpPr/>
          <p:nvPr/>
        </p:nvSpPr>
        <p:spPr>
          <a:xfrm>
            <a:off x="7126863" y="3975137"/>
            <a:ext cx="677400" cy="124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57" name="Google Shape;1457;p46"/>
          <p:cNvCxnSpPr>
            <a:stCxn id="1401" idx="3"/>
            <a:endCxn id="1406" idx="1"/>
          </p:cNvCxnSpPr>
          <p:nvPr/>
        </p:nvCxnSpPr>
        <p:spPr>
          <a:xfrm>
            <a:off x="2062630" y="4412810"/>
            <a:ext cx="116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8" name="Google Shape;1458;p46"/>
          <p:cNvCxnSpPr>
            <a:stCxn id="1406" idx="3"/>
            <a:endCxn id="1411" idx="1"/>
          </p:cNvCxnSpPr>
          <p:nvPr/>
        </p:nvCxnSpPr>
        <p:spPr>
          <a:xfrm>
            <a:off x="3991607" y="4412810"/>
            <a:ext cx="116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9" name="Google Shape;1459;p46"/>
          <p:cNvCxnSpPr>
            <a:stCxn id="1411" idx="3"/>
            <a:endCxn id="1416" idx="1"/>
          </p:cNvCxnSpPr>
          <p:nvPr/>
        </p:nvCxnSpPr>
        <p:spPr>
          <a:xfrm>
            <a:off x="5920585" y="4412810"/>
            <a:ext cx="116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0" name="Google Shape;1460;p46"/>
          <p:cNvSpPr txBox="1"/>
          <p:nvPr/>
        </p:nvSpPr>
        <p:spPr>
          <a:xfrm>
            <a:off x="3402450" y="1178275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NUMBERS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47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466" name="Google Shape;1466;p47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read</a:t>
            </a:r>
            <a:r>
              <a:rPr lang="en" sz="9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our FAQs or visit our blog: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  <p:sp>
        <p:nvSpPr>
          <p:cNvPr id="1467" name="Google Shape;1467;p47"/>
          <p:cNvSpPr txBox="1"/>
          <p:nvPr/>
        </p:nvSpPr>
        <p:spPr>
          <a:xfrm>
            <a:off x="1048350" y="902900"/>
            <a:ext cx="7047300" cy="26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If you have a free account, in order to use this template, you must credit </a:t>
            </a:r>
            <a:r>
              <a:rPr lang="en" sz="1000" b="1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5D74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in your final presentation. Please refer to the next slide to read the instructions for premium users.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869FB2"/>
                </a:solidFill>
              </a:rPr>
              <a:t>As a Free user, you are allowed to:</a:t>
            </a:r>
            <a:endParaRPr sz="10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Modify this template.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Use it for both personal and commercial projects.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869FB2"/>
                </a:solidFill>
              </a:rPr>
              <a:t>You are not allowed to:</a:t>
            </a:r>
            <a:endParaRPr sz="10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Sublicense, sell or rent any of Slidesgo Content (or a modified version of Slidesgo Content).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Distribute Slidesgo Content unless it has been expressly authorized by Slidesgo.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Include Slidesgo Content in an online or offline database or file.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Offer Slidesgo templates (or modified versions of Slidesgo templates) for download.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Acquire the copyright of Slidesgo Content.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48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 (premium users)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473" name="Google Shape;1473;p48"/>
          <p:cNvSpPr txBox="1"/>
          <p:nvPr/>
        </p:nvSpPr>
        <p:spPr>
          <a:xfrm>
            <a:off x="1048350" y="902900"/>
            <a:ext cx="7047300" cy="3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As a Premium user, you can use this template without attributing </a:t>
            </a:r>
            <a:r>
              <a:rPr lang="en" sz="1000" b="1">
                <a:solidFill>
                  <a:schemeClr val="hlink"/>
                </a:solidFill>
                <a:uFill>
                  <a:noFill/>
                </a:uFill>
                <a:hlinkClick r:id="rId3"/>
              </a:rPr>
              <a:t>Slidesgo</a:t>
            </a:r>
            <a:r>
              <a:rPr lang="en" sz="900">
                <a:solidFill>
                  <a:schemeClr val="lt1"/>
                </a:solidFill>
              </a:rPr>
              <a:t>.</a:t>
            </a:r>
            <a:endParaRPr sz="9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869FB2"/>
                </a:solidFill>
              </a:rPr>
              <a:t>You are allowed to:</a:t>
            </a:r>
            <a:endParaRPr sz="1000" b="1">
              <a:solidFill>
                <a:srgbClr val="869FB2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Modify this template.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Use it for both personal and commercial purposes.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</a:rPr>
              <a:t>You are not allowed to:</a:t>
            </a:r>
            <a:endParaRPr sz="1000" b="1">
              <a:solidFill>
                <a:srgbClr val="869FB2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74" name="Google Shape;1474;p48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read</a:t>
            </a:r>
            <a:r>
              <a:rPr lang="en" sz="9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our FAQs or visit our blog: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49"/>
          <p:cNvSpPr txBox="1">
            <a:spLocks noGrp="1"/>
          </p:cNvSpPr>
          <p:nvPr>
            <p:ph type="title" idx="4294967295"/>
          </p:nvPr>
        </p:nvSpPr>
        <p:spPr>
          <a:xfrm>
            <a:off x="1048350" y="32004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49"/>
          <p:cNvSpPr txBox="1">
            <a:spLocks noGrp="1"/>
          </p:cNvSpPr>
          <p:nvPr>
            <p:ph type="body" idx="4294967295"/>
          </p:nvPr>
        </p:nvSpPr>
        <p:spPr>
          <a:xfrm>
            <a:off x="943675" y="1084204"/>
            <a:ext cx="7079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present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49"/>
          <p:cNvSpPr txBox="1"/>
          <p:nvPr/>
        </p:nvSpPr>
        <p:spPr>
          <a:xfrm>
            <a:off x="943675" y="14879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 blog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1482" name="Google Shape;1482;p49"/>
          <p:cNvGrpSpPr/>
          <p:nvPr/>
        </p:nvGrpSpPr>
        <p:grpSpPr>
          <a:xfrm>
            <a:off x="6874322" y="1571957"/>
            <a:ext cx="1446116" cy="2863897"/>
            <a:chOff x="6529419" y="1724307"/>
            <a:chExt cx="1480463" cy="2931917"/>
          </a:xfrm>
        </p:grpSpPr>
        <p:grpSp>
          <p:nvGrpSpPr>
            <p:cNvPr id="1483" name="Google Shape;1483;p49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1484" name="Google Shape;1484;p49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1485" name="Google Shape;1485;p49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6" name="Google Shape;1486;p49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87" name="Google Shape;1487;p49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8" name="Google Shape;1488;p49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489" name="Google Shape;1489;p49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490" name="Google Shape;1490;p49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1" name="Google Shape;1491;p49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92" name="Google Shape;1492;p49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493" name="Google Shape;1493;p49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4" name="Google Shape;1494;p49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5" name="Google Shape;1495;p49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6" name="Google Shape;1496;p49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97" name="Google Shape;1497;p49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498" name="Google Shape;1498;p49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499" name="Google Shape;1499;p49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0" name="Google Shape;1500;p49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01" name="Google Shape;1501;p49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502" name="Google Shape;1502;p49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3" name="Google Shape;1503;p49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4" name="Google Shape;1504;p49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5" name="Google Shape;1505;p49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06" name="Google Shape;1506;p49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507" name="Google Shape;1507;p49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508" name="Google Shape;1508;p49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9" name="Google Shape;1509;p49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10" name="Google Shape;1510;p49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511" name="Google Shape;1511;p49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2" name="Google Shape;1512;p49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13" name="Google Shape;1513;p49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514" name="Google Shape;1514;p49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515" name="Google Shape;1515;p49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6" name="Google Shape;1516;p49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17" name="Google Shape;1517;p49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518" name="Google Shape;1518;p49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9" name="Google Shape;1519;p49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0" name="Google Shape;1520;p49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1" name="Google Shape;1521;p49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1522;p49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EXPLORATION</a:t>
            </a:r>
            <a:endParaRPr dirty="0"/>
          </a:p>
        </p:txBody>
      </p:sp>
      <p:sp>
        <p:nvSpPr>
          <p:cNvPr id="92" name="Google Shape;92;p18"/>
          <p:cNvSpPr txBox="1"/>
          <p:nvPr/>
        </p:nvSpPr>
        <p:spPr>
          <a:xfrm>
            <a:off x="3402450" y="1178275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OUR EVOLUTION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1594712" y="2564697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3537346" y="2564697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5479979" y="2564697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7422612" y="2564697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" name="Google Shape;97;p18"/>
          <p:cNvCxnSpPr>
            <a:stCxn id="93" idx="6"/>
            <a:endCxn id="94" idx="2"/>
          </p:cNvCxnSpPr>
          <p:nvPr/>
        </p:nvCxnSpPr>
        <p:spPr>
          <a:xfrm>
            <a:off x="1721612" y="2628147"/>
            <a:ext cx="1815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8"/>
          <p:cNvCxnSpPr>
            <a:stCxn id="94" idx="6"/>
            <a:endCxn id="95" idx="2"/>
          </p:cNvCxnSpPr>
          <p:nvPr/>
        </p:nvCxnSpPr>
        <p:spPr>
          <a:xfrm>
            <a:off x="3664246" y="2628147"/>
            <a:ext cx="1815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8"/>
          <p:cNvCxnSpPr>
            <a:stCxn id="95" idx="6"/>
            <a:endCxn id="96" idx="2"/>
          </p:cNvCxnSpPr>
          <p:nvPr/>
        </p:nvCxnSpPr>
        <p:spPr>
          <a:xfrm>
            <a:off x="5606879" y="2628147"/>
            <a:ext cx="1815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8"/>
          <p:cNvCxnSpPr>
            <a:stCxn id="93" idx="4"/>
            <a:endCxn id="101" idx="0"/>
          </p:cNvCxnSpPr>
          <p:nvPr/>
        </p:nvCxnSpPr>
        <p:spPr>
          <a:xfrm>
            <a:off x="1658162" y="2691597"/>
            <a:ext cx="0" cy="323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8"/>
          <p:cNvCxnSpPr>
            <a:stCxn id="94" idx="4"/>
            <a:endCxn id="103" idx="0"/>
          </p:cNvCxnSpPr>
          <p:nvPr/>
        </p:nvCxnSpPr>
        <p:spPr>
          <a:xfrm>
            <a:off x="3600796" y="2691597"/>
            <a:ext cx="0" cy="323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8"/>
          <p:cNvCxnSpPr>
            <a:stCxn id="95" idx="4"/>
            <a:endCxn id="105" idx="0"/>
          </p:cNvCxnSpPr>
          <p:nvPr/>
        </p:nvCxnSpPr>
        <p:spPr>
          <a:xfrm>
            <a:off x="5543429" y="2691597"/>
            <a:ext cx="0" cy="323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8"/>
          <p:cNvCxnSpPr>
            <a:stCxn id="96" idx="4"/>
            <a:endCxn id="107" idx="0"/>
          </p:cNvCxnSpPr>
          <p:nvPr/>
        </p:nvCxnSpPr>
        <p:spPr>
          <a:xfrm>
            <a:off x="7486062" y="2691597"/>
            <a:ext cx="0" cy="323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18"/>
          <p:cNvSpPr/>
          <p:nvPr/>
        </p:nvSpPr>
        <p:spPr>
          <a:xfrm>
            <a:off x="1479306" y="3987366"/>
            <a:ext cx="357688" cy="357339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18"/>
          <p:cNvGrpSpPr/>
          <p:nvPr/>
        </p:nvGrpSpPr>
        <p:grpSpPr>
          <a:xfrm>
            <a:off x="7300109" y="3983191"/>
            <a:ext cx="371883" cy="365691"/>
            <a:chOff x="860940" y="2746477"/>
            <a:chExt cx="371883" cy="365691"/>
          </a:xfrm>
        </p:grpSpPr>
        <p:sp>
          <p:nvSpPr>
            <p:cNvPr id="110" name="Google Shape;110;p18"/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8"/>
          <p:cNvSpPr/>
          <p:nvPr/>
        </p:nvSpPr>
        <p:spPr>
          <a:xfrm>
            <a:off x="5365319" y="4001831"/>
            <a:ext cx="356196" cy="32841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16;p18"/>
          <p:cNvGrpSpPr/>
          <p:nvPr/>
        </p:nvGrpSpPr>
        <p:grpSpPr>
          <a:xfrm>
            <a:off x="3413429" y="3979031"/>
            <a:ext cx="374709" cy="374010"/>
            <a:chOff x="1421638" y="4125629"/>
            <a:chExt cx="374709" cy="374010"/>
          </a:xfrm>
        </p:grpSpPr>
        <p:sp>
          <p:nvSpPr>
            <p:cNvPr id="117" name="Google Shape;117;p18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18"/>
          <p:cNvGrpSpPr/>
          <p:nvPr/>
        </p:nvGrpSpPr>
        <p:grpSpPr>
          <a:xfrm>
            <a:off x="716600" y="1790299"/>
            <a:ext cx="1883100" cy="2086651"/>
            <a:chOff x="716600" y="1790299"/>
            <a:chExt cx="1883100" cy="2086651"/>
          </a:xfrm>
        </p:grpSpPr>
        <p:sp>
          <p:nvSpPr>
            <p:cNvPr id="101" name="Google Shape;101;p18"/>
            <p:cNvSpPr txBox="1"/>
            <p:nvPr/>
          </p:nvSpPr>
          <p:spPr>
            <a:xfrm>
              <a:off x="716600" y="3015422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20XX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20" name="Google Shape;120;p18"/>
            <p:cNvSpPr txBox="1"/>
            <p:nvPr/>
          </p:nvSpPr>
          <p:spPr>
            <a:xfrm>
              <a:off x="716600" y="3328250"/>
              <a:ext cx="18831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Mars is actually a very cold place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21" name="Google Shape;121;p18"/>
            <p:cNvSpPr txBox="1"/>
            <p:nvPr/>
          </p:nvSpPr>
          <p:spPr>
            <a:xfrm>
              <a:off x="716600" y="1790299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MARS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22" name="Google Shape;122;p18"/>
          <p:cNvGrpSpPr/>
          <p:nvPr/>
        </p:nvGrpSpPr>
        <p:grpSpPr>
          <a:xfrm>
            <a:off x="2659233" y="1790299"/>
            <a:ext cx="1883100" cy="2086651"/>
            <a:chOff x="2659233" y="1790299"/>
            <a:chExt cx="1883100" cy="2086651"/>
          </a:xfrm>
        </p:grpSpPr>
        <p:sp>
          <p:nvSpPr>
            <p:cNvPr id="103" name="Google Shape;103;p18"/>
            <p:cNvSpPr txBox="1"/>
            <p:nvPr/>
          </p:nvSpPr>
          <p:spPr>
            <a:xfrm>
              <a:off x="2659233" y="3015422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20XX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23" name="Google Shape;123;p18"/>
            <p:cNvSpPr txBox="1"/>
            <p:nvPr/>
          </p:nvSpPr>
          <p:spPr>
            <a:xfrm>
              <a:off x="2659233" y="3328250"/>
              <a:ext cx="18831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Venus is the second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24" name="Google Shape;124;p18"/>
            <p:cNvSpPr txBox="1"/>
            <p:nvPr/>
          </p:nvSpPr>
          <p:spPr>
            <a:xfrm>
              <a:off x="2659233" y="1790299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VENUS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25" name="Google Shape;125;p18"/>
          <p:cNvGrpSpPr/>
          <p:nvPr/>
        </p:nvGrpSpPr>
        <p:grpSpPr>
          <a:xfrm>
            <a:off x="4601867" y="1790299"/>
            <a:ext cx="1883100" cy="2086651"/>
            <a:chOff x="4601867" y="1790299"/>
            <a:chExt cx="1883100" cy="2086651"/>
          </a:xfrm>
        </p:grpSpPr>
        <p:sp>
          <p:nvSpPr>
            <p:cNvPr id="105" name="Google Shape;105;p18"/>
            <p:cNvSpPr txBox="1"/>
            <p:nvPr/>
          </p:nvSpPr>
          <p:spPr>
            <a:xfrm>
              <a:off x="4601867" y="3015422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20XX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26" name="Google Shape;126;p18"/>
            <p:cNvSpPr txBox="1"/>
            <p:nvPr/>
          </p:nvSpPr>
          <p:spPr>
            <a:xfrm>
              <a:off x="4601867" y="3328250"/>
              <a:ext cx="18831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Earth is the planet where we all live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27" name="Google Shape;127;p18"/>
            <p:cNvSpPr txBox="1"/>
            <p:nvPr/>
          </p:nvSpPr>
          <p:spPr>
            <a:xfrm>
              <a:off x="4601867" y="1790299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EARTH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28" name="Google Shape;128;p18"/>
          <p:cNvGrpSpPr/>
          <p:nvPr/>
        </p:nvGrpSpPr>
        <p:grpSpPr>
          <a:xfrm>
            <a:off x="6544500" y="1790299"/>
            <a:ext cx="1883100" cy="2087109"/>
            <a:chOff x="6544500" y="1790299"/>
            <a:chExt cx="1883100" cy="2087109"/>
          </a:xfrm>
        </p:grpSpPr>
        <p:grpSp>
          <p:nvGrpSpPr>
            <p:cNvPr id="129" name="Google Shape;129;p18"/>
            <p:cNvGrpSpPr/>
            <p:nvPr/>
          </p:nvGrpSpPr>
          <p:grpSpPr>
            <a:xfrm>
              <a:off x="6544500" y="3015422"/>
              <a:ext cx="1883100" cy="861986"/>
              <a:chOff x="6544500" y="3015422"/>
              <a:chExt cx="1883100" cy="861986"/>
            </a:xfrm>
          </p:grpSpPr>
          <p:sp>
            <p:nvSpPr>
              <p:cNvPr id="107" name="Google Shape;107;p18"/>
              <p:cNvSpPr txBox="1"/>
              <p:nvPr/>
            </p:nvSpPr>
            <p:spPr>
              <a:xfrm>
                <a:off x="6544500" y="3015422"/>
                <a:ext cx="18831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20XX</a:t>
                </a:r>
                <a:endParaRPr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130" name="Google Shape;130;p18"/>
              <p:cNvSpPr txBox="1"/>
              <p:nvPr/>
            </p:nvSpPr>
            <p:spPr>
              <a:xfrm>
                <a:off x="6544500" y="3328708"/>
                <a:ext cx="1883100" cy="5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2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Neptune is far away from Earth</a:t>
                </a:r>
                <a:endParaRPr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  <p:sp>
          <p:nvSpPr>
            <p:cNvPr id="131" name="Google Shape;131;p18"/>
            <p:cNvSpPr txBox="1"/>
            <p:nvPr/>
          </p:nvSpPr>
          <p:spPr>
            <a:xfrm>
              <a:off x="6544500" y="1790299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NEPTUNE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cxnSp>
        <p:nvCxnSpPr>
          <p:cNvPr id="132" name="Google Shape;132;p18"/>
          <p:cNvCxnSpPr>
            <a:stCxn id="93" idx="0"/>
            <a:endCxn id="121" idx="2"/>
          </p:cNvCxnSpPr>
          <p:nvPr/>
        </p:nvCxnSpPr>
        <p:spPr>
          <a:xfrm rot="10800000">
            <a:off x="1658162" y="2247597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18"/>
          <p:cNvCxnSpPr>
            <a:stCxn id="94" idx="0"/>
            <a:endCxn id="124" idx="2"/>
          </p:cNvCxnSpPr>
          <p:nvPr/>
        </p:nvCxnSpPr>
        <p:spPr>
          <a:xfrm rot="10800000">
            <a:off x="3600796" y="2247597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18"/>
          <p:cNvCxnSpPr>
            <a:stCxn id="95" idx="0"/>
            <a:endCxn id="127" idx="2"/>
          </p:cNvCxnSpPr>
          <p:nvPr/>
        </p:nvCxnSpPr>
        <p:spPr>
          <a:xfrm rot="10800000">
            <a:off x="5543429" y="2247597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18"/>
          <p:cNvCxnSpPr>
            <a:stCxn id="96" idx="0"/>
            <a:endCxn id="131" idx="2"/>
          </p:cNvCxnSpPr>
          <p:nvPr/>
        </p:nvCxnSpPr>
        <p:spPr>
          <a:xfrm rot="10800000">
            <a:off x="7486062" y="2247597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BUILDING VARIOUS MODELS</a:t>
            </a:r>
            <a:endParaRPr dirty="0"/>
          </a:p>
        </p:txBody>
      </p:sp>
      <p:sp>
        <p:nvSpPr>
          <p:cNvPr id="141" name="Google Shape;141;p19"/>
          <p:cNvSpPr txBox="1"/>
          <p:nvPr/>
        </p:nvSpPr>
        <p:spPr>
          <a:xfrm>
            <a:off x="3402450" y="1591150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OUR PLANS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aphicFrame>
        <p:nvGraphicFramePr>
          <p:cNvPr id="142" name="Google Shape;142;p19"/>
          <p:cNvGraphicFramePr/>
          <p:nvPr/>
        </p:nvGraphicFramePr>
        <p:xfrm>
          <a:off x="832850" y="2048350"/>
          <a:ext cx="7478250" cy="2560230"/>
        </p:xfrm>
        <a:graphic>
          <a:graphicData uri="http://schemas.openxmlformats.org/drawingml/2006/table">
            <a:tbl>
              <a:tblPr>
                <a:noFill/>
                <a:tableStyleId>{177190C2-4C7D-40EE-A4BC-B9D02DC21F93}</a:tableStyleId>
              </a:tblPr>
              <a:tblGrid>
                <a:gridCol w="249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STARTER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INTERMEDIATE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PRO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725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Mercury is small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Mercury is the closest planet to the Sun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Mercury is the closest planet to the Sun and the smallest of them all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Venus is very hot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Venus is the second planet from the Sun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Venus has a beautiful name and is the second planet from the Sun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Jupiter is big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Jupiter doesn’t have a solid surface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Char char="●"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Jupiter is a gas giant and the biggest planet in the Solar System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$10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$50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$100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3" name="Google Shape;143;p19"/>
          <p:cNvGrpSpPr/>
          <p:nvPr/>
        </p:nvGrpSpPr>
        <p:grpSpPr>
          <a:xfrm>
            <a:off x="4385972" y="1195568"/>
            <a:ext cx="372073" cy="355243"/>
            <a:chOff x="7390435" y="3680868"/>
            <a:chExt cx="372073" cy="355243"/>
          </a:xfrm>
        </p:grpSpPr>
        <p:sp>
          <p:nvSpPr>
            <p:cNvPr id="144" name="Google Shape;144;p19"/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COMPARISON OF MODELS</a:t>
            </a:r>
            <a:endParaRPr dirty="0"/>
          </a:p>
        </p:txBody>
      </p:sp>
      <p:grpSp>
        <p:nvGrpSpPr>
          <p:cNvPr id="155" name="Google Shape;155;p20"/>
          <p:cNvGrpSpPr/>
          <p:nvPr/>
        </p:nvGrpSpPr>
        <p:grpSpPr>
          <a:xfrm rot="-5400000">
            <a:off x="1130148" y="2724057"/>
            <a:ext cx="362321" cy="364231"/>
            <a:chOff x="6069423" y="2891892"/>
            <a:chExt cx="362321" cy="364231"/>
          </a:xfrm>
        </p:grpSpPr>
        <p:sp>
          <p:nvSpPr>
            <p:cNvPr id="156" name="Google Shape;156;p20"/>
            <p:cNvSpPr/>
            <p:nvPr/>
          </p:nvSpPr>
          <p:spPr>
            <a:xfrm>
              <a:off x="6069423" y="2891892"/>
              <a:ext cx="278958" cy="278958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6161507" y="2967679"/>
              <a:ext cx="111851" cy="97432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6144828" y="3007848"/>
              <a:ext cx="105389" cy="88742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6245633" y="3069248"/>
              <a:ext cx="186110" cy="186874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6305888" y="3129884"/>
              <a:ext cx="64488" cy="64456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6173634" y="2997631"/>
              <a:ext cx="70153" cy="70153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20"/>
          <p:cNvSpPr/>
          <p:nvPr/>
        </p:nvSpPr>
        <p:spPr>
          <a:xfrm rot="-5400000">
            <a:off x="165488" y="2738275"/>
            <a:ext cx="3294900" cy="457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WHAT SETS US APART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63" name="Google Shape;163;p20"/>
          <p:cNvCxnSpPr>
            <a:stCxn id="162" idx="2"/>
            <a:endCxn id="164" idx="3"/>
          </p:cNvCxnSpPr>
          <p:nvPr/>
        </p:nvCxnSpPr>
        <p:spPr>
          <a:xfrm>
            <a:off x="2041538" y="2966875"/>
            <a:ext cx="1316100" cy="767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165" name="Google Shape;165;p20"/>
          <p:cNvCxnSpPr>
            <a:stCxn id="162" idx="2"/>
            <a:endCxn id="166" idx="3"/>
          </p:cNvCxnSpPr>
          <p:nvPr/>
        </p:nvCxnSpPr>
        <p:spPr>
          <a:xfrm rot="10800000" flipH="1">
            <a:off x="2041538" y="2197375"/>
            <a:ext cx="1316100" cy="7695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oval" w="med" len="med"/>
          </a:ln>
        </p:spPr>
      </p:cxnSp>
      <p:grpSp>
        <p:nvGrpSpPr>
          <p:cNvPr id="167" name="Google Shape;167;p20"/>
          <p:cNvGrpSpPr/>
          <p:nvPr/>
        </p:nvGrpSpPr>
        <p:grpSpPr>
          <a:xfrm>
            <a:off x="5996412" y="3513045"/>
            <a:ext cx="2018400" cy="1056914"/>
            <a:chOff x="5996412" y="3513045"/>
            <a:chExt cx="2018400" cy="1056914"/>
          </a:xfrm>
        </p:grpSpPr>
        <p:sp>
          <p:nvSpPr>
            <p:cNvPr id="168" name="Google Shape;168;p20"/>
            <p:cNvSpPr txBox="1"/>
            <p:nvPr/>
          </p:nvSpPr>
          <p:spPr>
            <a:xfrm flipH="1">
              <a:off x="5996412" y="3513045"/>
              <a:ext cx="2018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MARS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69" name="Google Shape;169;p20"/>
            <p:cNvSpPr txBox="1"/>
            <p:nvPr/>
          </p:nvSpPr>
          <p:spPr>
            <a:xfrm flipH="1">
              <a:off x="5996412" y="3767159"/>
              <a:ext cx="2018400" cy="8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Despite being red, Mars is actually a cold place. It’s full of iron oxide dust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70" name="Google Shape;170;p20"/>
          <p:cNvGrpSpPr/>
          <p:nvPr/>
        </p:nvGrpSpPr>
        <p:grpSpPr>
          <a:xfrm>
            <a:off x="3357583" y="3505998"/>
            <a:ext cx="2018334" cy="1063960"/>
            <a:chOff x="3421350" y="3060744"/>
            <a:chExt cx="2315400" cy="1063960"/>
          </a:xfrm>
        </p:grpSpPr>
        <p:sp>
          <p:nvSpPr>
            <p:cNvPr id="164" name="Google Shape;164;p20"/>
            <p:cNvSpPr txBox="1"/>
            <p:nvPr/>
          </p:nvSpPr>
          <p:spPr>
            <a:xfrm flipH="1">
              <a:off x="3421350" y="3060744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JUPITER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71" name="Google Shape;171;p20"/>
            <p:cNvSpPr txBox="1"/>
            <p:nvPr/>
          </p:nvSpPr>
          <p:spPr>
            <a:xfrm flipH="1">
              <a:off x="3421350" y="3321904"/>
              <a:ext cx="2315400" cy="8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Jupiter is a gas giant and the biggest planet in the Solar System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72" name="Google Shape;172;p20"/>
          <p:cNvGrpSpPr/>
          <p:nvPr/>
        </p:nvGrpSpPr>
        <p:grpSpPr>
          <a:xfrm>
            <a:off x="6842070" y="3201999"/>
            <a:ext cx="327085" cy="277080"/>
            <a:chOff x="2770052" y="2009628"/>
            <a:chExt cx="327085" cy="277080"/>
          </a:xfrm>
        </p:grpSpPr>
        <p:sp>
          <p:nvSpPr>
            <p:cNvPr id="173" name="Google Shape;173;p20"/>
            <p:cNvSpPr/>
            <p:nvPr/>
          </p:nvSpPr>
          <p:spPr>
            <a:xfrm>
              <a:off x="2770052" y="2023537"/>
              <a:ext cx="327085" cy="263170"/>
            </a:xfrm>
            <a:custGeom>
              <a:avLst/>
              <a:gdLst/>
              <a:ahLst/>
              <a:cxnLst/>
              <a:rect l="l" t="t" r="r" b="b"/>
              <a:pathLst>
                <a:path w="10276" h="8268" extrusionOk="0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3059960" y="2009628"/>
              <a:ext cx="37177" cy="26960"/>
            </a:xfrm>
            <a:custGeom>
              <a:avLst/>
              <a:gdLst/>
              <a:ahLst/>
              <a:cxnLst/>
              <a:rect l="l" t="t" r="r" b="b"/>
              <a:pathLst>
                <a:path w="1168" h="847" extrusionOk="0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20"/>
          <p:cNvGrpSpPr/>
          <p:nvPr/>
        </p:nvGrpSpPr>
        <p:grpSpPr>
          <a:xfrm>
            <a:off x="3357583" y="1968872"/>
            <a:ext cx="2018334" cy="1058698"/>
            <a:chOff x="1001300" y="3060744"/>
            <a:chExt cx="2315400" cy="1058698"/>
          </a:xfrm>
        </p:grpSpPr>
        <p:sp>
          <p:nvSpPr>
            <p:cNvPr id="166" name="Google Shape;166;p20"/>
            <p:cNvSpPr txBox="1"/>
            <p:nvPr/>
          </p:nvSpPr>
          <p:spPr>
            <a:xfrm flipH="1">
              <a:off x="1001300" y="3060744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VENUS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76" name="Google Shape;176;p20"/>
            <p:cNvSpPr txBox="1"/>
            <p:nvPr/>
          </p:nvSpPr>
          <p:spPr>
            <a:xfrm flipH="1">
              <a:off x="1001300" y="3314842"/>
              <a:ext cx="2315400" cy="80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Venus has a beautiful name and is the second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77" name="Google Shape;177;p20"/>
          <p:cNvGrpSpPr/>
          <p:nvPr/>
        </p:nvGrpSpPr>
        <p:grpSpPr>
          <a:xfrm>
            <a:off x="4199592" y="1651611"/>
            <a:ext cx="334316" cy="290895"/>
            <a:chOff x="3716358" y="1544655"/>
            <a:chExt cx="361971" cy="314958"/>
          </a:xfrm>
        </p:grpSpPr>
        <p:sp>
          <p:nvSpPr>
            <p:cNvPr id="178" name="Google Shape;178;p20"/>
            <p:cNvSpPr/>
            <p:nvPr/>
          </p:nvSpPr>
          <p:spPr>
            <a:xfrm>
              <a:off x="3767509" y="1646957"/>
              <a:ext cx="231213" cy="10663"/>
            </a:xfrm>
            <a:custGeom>
              <a:avLst/>
              <a:gdLst/>
              <a:ahLst/>
              <a:cxnLst/>
              <a:rect l="l" t="t" r="r" b="b"/>
              <a:pathLst>
                <a:path w="7264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3767509" y="1618532"/>
              <a:ext cx="152020" cy="10663"/>
            </a:xfrm>
            <a:custGeom>
              <a:avLst/>
              <a:gdLst/>
              <a:ahLst/>
              <a:cxnLst/>
              <a:rect l="l" t="t" r="r" b="b"/>
              <a:pathLst>
                <a:path w="4776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3931624" y="1618532"/>
              <a:ext cx="67098" cy="10663"/>
            </a:xfrm>
            <a:custGeom>
              <a:avLst/>
              <a:gdLst/>
              <a:ahLst/>
              <a:cxnLst/>
              <a:rect l="l" t="t" r="r" b="b"/>
              <a:pathLst>
                <a:path w="2108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3767509" y="1590108"/>
              <a:ext cx="39087" cy="10663"/>
            </a:xfrm>
            <a:custGeom>
              <a:avLst/>
              <a:gdLst/>
              <a:ahLst/>
              <a:cxnLst/>
              <a:rect l="l" t="t" r="r" b="b"/>
              <a:pathLst>
                <a:path w="122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3818309" y="1590108"/>
              <a:ext cx="180412" cy="10663"/>
            </a:xfrm>
            <a:custGeom>
              <a:avLst/>
              <a:gdLst/>
              <a:ahLst/>
              <a:cxnLst/>
              <a:rect l="l" t="t" r="r" b="b"/>
              <a:pathLst>
                <a:path w="5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" name="Google Shape;183;p20"/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</p:grpSpPr>
          <p:sp>
            <p:nvSpPr>
              <p:cNvPr id="184" name="Google Shape;184;p20"/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0"/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0"/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0"/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35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0"/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9895" extrusionOk="0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9" name="Google Shape;189;p20"/>
          <p:cNvGrpSpPr/>
          <p:nvPr/>
        </p:nvGrpSpPr>
        <p:grpSpPr>
          <a:xfrm>
            <a:off x="5996412" y="1968872"/>
            <a:ext cx="2018400" cy="1058696"/>
            <a:chOff x="5996412" y="1968872"/>
            <a:chExt cx="2018400" cy="1058696"/>
          </a:xfrm>
        </p:grpSpPr>
        <p:sp>
          <p:nvSpPr>
            <p:cNvPr id="190" name="Google Shape;190;p20"/>
            <p:cNvSpPr txBox="1"/>
            <p:nvPr/>
          </p:nvSpPr>
          <p:spPr>
            <a:xfrm flipH="1">
              <a:off x="5996412" y="1968872"/>
              <a:ext cx="2018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MERCURY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91" name="Google Shape;191;p20"/>
            <p:cNvSpPr txBox="1"/>
            <p:nvPr/>
          </p:nvSpPr>
          <p:spPr>
            <a:xfrm flipH="1">
              <a:off x="5996412" y="2222969"/>
              <a:ext cx="2018400" cy="80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Mercury is the closest planet to the Sun and the smallest of them all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cxnSp>
        <p:nvCxnSpPr>
          <p:cNvPr id="192" name="Google Shape;192;p20"/>
          <p:cNvCxnSpPr>
            <a:stCxn id="166" idx="1"/>
            <a:endCxn id="190" idx="3"/>
          </p:cNvCxnSpPr>
          <p:nvPr/>
        </p:nvCxnSpPr>
        <p:spPr>
          <a:xfrm>
            <a:off x="5375918" y="2197472"/>
            <a:ext cx="620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93" name="Google Shape;193;p20"/>
          <p:cNvCxnSpPr>
            <a:stCxn id="168" idx="3"/>
            <a:endCxn id="164" idx="1"/>
          </p:cNvCxnSpPr>
          <p:nvPr/>
        </p:nvCxnSpPr>
        <p:spPr>
          <a:xfrm rot="10800000">
            <a:off x="5376012" y="3734745"/>
            <a:ext cx="620400" cy="6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94" name="Google Shape;194;p20"/>
          <p:cNvGrpSpPr/>
          <p:nvPr/>
        </p:nvGrpSpPr>
        <p:grpSpPr>
          <a:xfrm>
            <a:off x="4211998" y="3210211"/>
            <a:ext cx="309505" cy="260656"/>
            <a:chOff x="2171474" y="3369229"/>
            <a:chExt cx="408156" cy="343737"/>
          </a:xfrm>
        </p:grpSpPr>
        <p:sp>
          <p:nvSpPr>
            <p:cNvPr id="195" name="Google Shape;195;p20"/>
            <p:cNvSpPr/>
            <p:nvPr/>
          </p:nvSpPr>
          <p:spPr>
            <a:xfrm>
              <a:off x="2171474" y="3369229"/>
              <a:ext cx="408156" cy="343737"/>
            </a:xfrm>
            <a:custGeom>
              <a:avLst/>
              <a:gdLst/>
              <a:ahLst/>
              <a:cxnLst/>
              <a:rect l="l" t="t" r="r" b="b"/>
              <a:pathLst>
                <a:path w="12824" h="10800" extrusionOk="0">
                  <a:moveTo>
                    <a:pt x="5395" y="345"/>
                  </a:moveTo>
                  <a:cubicBezTo>
                    <a:pt x="5561" y="345"/>
                    <a:pt x="5704" y="405"/>
                    <a:pt x="5823" y="536"/>
                  </a:cubicBezTo>
                  <a:lnTo>
                    <a:pt x="6478" y="1191"/>
                  </a:lnTo>
                  <a:lnTo>
                    <a:pt x="5645" y="1191"/>
                  </a:lnTo>
                  <a:cubicBezTo>
                    <a:pt x="5537" y="1191"/>
                    <a:pt x="5442" y="1143"/>
                    <a:pt x="5347" y="1072"/>
                  </a:cubicBezTo>
                  <a:lnTo>
                    <a:pt x="4633" y="357"/>
                  </a:lnTo>
                  <a:lnTo>
                    <a:pt x="5395" y="357"/>
                  </a:lnTo>
                  <a:lnTo>
                    <a:pt x="5395" y="345"/>
                  </a:lnTo>
                  <a:close/>
                  <a:moveTo>
                    <a:pt x="6883" y="357"/>
                  </a:moveTo>
                  <a:cubicBezTo>
                    <a:pt x="7049" y="357"/>
                    <a:pt x="7192" y="417"/>
                    <a:pt x="7311" y="536"/>
                  </a:cubicBezTo>
                  <a:lnTo>
                    <a:pt x="7966" y="1191"/>
                  </a:lnTo>
                  <a:lnTo>
                    <a:pt x="7823" y="1191"/>
                  </a:lnTo>
                  <a:cubicBezTo>
                    <a:pt x="7716" y="1191"/>
                    <a:pt x="7621" y="1274"/>
                    <a:pt x="7621" y="1381"/>
                  </a:cubicBezTo>
                  <a:cubicBezTo>
                    <a:pt x="7621" y="1488"/>
                    <a:pt x="7716" y="1572"/>
                    <a:pt x="7823" y="1572"/>
                  </a:cubicBezTo>
                  <a:lnTo>
                    <a:pt x="12026" y="1572"/>
                  </a:lnTo>
                  <a:cubicBezTo>
                    <a:pt x="12253" y="1572"/>
                    <a:pt x="12443" y="1750"/>
                    <a:pt x="12443" y="1988"/>
                  </a:cubicBezTo>
                  <a:lnTo>
                    <a:pt x="12431" y="10001"/>
                  </a:lnTo>
                  <a:cubicBezTo>
                    <a:pt x="12431" y="10216"/>
                    <a:pt x="12253" y="10418"/>
                    <a:pt x="12014" y="10418"/>
                  </a:cubicBezTo>
                  <a:lnTo>
                    <a:pt x="775" y="10418"/>
                  </a:lnTo>
                  <a:cubicBezTo>
                    <a:pt x="561" y="10418"/>
                    <a:pt x="358" y="10239"/>
                    <a:pt x="358" y="10001"/>
                  </a:cubicBezTo>
                  <a:lnTo>
                    <a:pt x="358" y="774"/>
                  </a:lnTo>
                  <a:cubicBezTo>
                    <a:pt x="358" y="548"/>
                    <a:pt x="537" y="357"/>
                    <a:pt x="775" y="357"/>
                  </a:cubicBezTo>
                  <a:lnTo>
                    <a:pt x="3859" y="357"/>
                  </a:lnTo>
                  <a:cubicBezTo>
                    <a:pt x="4025" y="357"/>
                    <a:pt x="4168" y="417"/>
                    <a:pt x="4287" y="536"/>
                  </a:cubicBezTo>
                  <a:lnTo>
                    <a:pt x="5085" y="1322"/>
                  </a:lnTo>
                  <a:cubicBezTo>
                    <a:pt x="5228" y="1465"/>
                    <a:pt x="5418" y="1560"/>
                    <a:pt x="5645" y="1560"/>
                  </a:cubicBezTo>
                  <a:lnTo>
                    <a:pt x="6942" y="1560"/>
                  </a:lnTo>
                  <a:cubicBezTo>
                    <a:pt x="7014" y="1560"/>
                    <a:pt x="7085" y="1512"/>
                    <a:pt x="7121" y="1441"/>
                  </a:cubicBezTo>
                  <a:cubicBezTo>
                    <a:pt x="7145" y="1369"/>
                    <a:pt x="7133" y="1286"/>
                    <a:pt x="7073" y="1226"/>
                  </a:cubicBezTo>
                  <a:lnTo>
                    <a:pt x="6192" y="357"/>
                  </a:lnTo>
                  <a:close/>
                  <a:moveTo>
                    <a:pt x="799" y="0"/>
                  </a:moveTo>
                  <a:cubicBezTo>
                    <a:pt x="358" y="0"/>
                    <a:pt x="1" y="345"/>
                    <a:pt x="1" y="786"/>
                  </a:cubicBezTo>
                  <a:lnTo>
                    <a:pt x="1" y="10013"/>
                  </a:lnTo>
                  <a:cubicBezTo>
                    <a:pt x="1" y="10442"/>
                    <a:pt x="358" y="10799"/>
                    <a:pt x="799" y="10799"/>
                  </a:cubicBezTo>
                  <a:lnTo>
                    <a:pt x="12026" y="10799"/>
                  </a:lnTo>
                  <a:cubicBezTo>
                    <a:pt x="12467" y="10799"/>
                    <a:pt x="12824" y="10442"/>
                    <a:pt x="12824" y="10013"/>
                  </a:cubicBezTo>
                  <a:lnTo>
                    <a:pt x="12824" y="1988"/>
                  </a:lnTo>
                  <a:cubicBezTo>
                    <a:pt x="12824" y="1524"/>
                    <a:pt x="12467" y="1191"/>
                    <a:pt x="12026" y="1191"/>
                  </a:cubicBezTo>
                  <a:lnTo>
                    <a:pt x="8490" y="1191"/>
                  </a:lnTo>
                  <a:lnTo>
                    <a:pt x="7585" y="274"/>
                  </a:lnTo>
                  <a:cubicBezTo>
                    <a:pt x="7383" y="83"/>
                    <a:pt x="7145" y="0"/>
                    <a:pt x="6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2292737" y="3477220"/>
              <a:ext cx="164898" cy="164866"/>
            </a:xfrm>
            <a:custGeom>
              <a:avLst/>
              <a:gdLst/>
              <a:ahLst/>
              <a:cxnLst/>
              <a:rect l="l" t="t" r="r" b="b"/>
              <a:pathLst>
                <a:path w="5181" h="5180" extrusionOk="0">
                  <a:moveTo>
                    <a:pt x="2799" y="1382"/>
                  </a:moveTo>
                  <a:cubicBezTo>
                    <a:pt x="3025" y="1382"/>
                    <a:pt x="3216" y="1560"/>
                    <a:pt x="3216" y="1798"/>
                  </a:cubicBezTo>
                  <a:lnTo>
                    <a:pt x="3216" y="2203"/>
                  </a:lnTo>
                  <a:cubicBezTo>
                    <a:pt x="3204" y="2525"/>
                    <a:pt x="2942" y="2810"/>
                    <a:pt x="2597" y="2810"/>
                  </a:cubicBezTo>
                  <a:cubicBezTo>
                    <a:pt x="2251" y="2810"/>
                    <a:pt x="1977" y="2525"/>
                    <a:pt x="1977" y="2203"/>
                  </a:cubicBezTo>
                  <a:lnTo>
                    <a:pt x="1977" y="1798"/>
                  </a:lnTo>
                  <a:cubicBezTo>
                    <a:pt x="1977" y="1572"/>
                    <a:pt x="2156" y="1382"/>
                    <a:pt x="2406" y="1382"/>
                  </a:cubicBezTo>
                  <a:close/>
                  <a:moveTo>
                    <a:pt x="2799" y="3156"/>
                  </a:moveTo>
                  <a:lnTo>
                    <a:pt x="2799" y="3275"/>
                  </a:lnTo>
                  <a:cubicBezTo>
                    <a:pt x="2799" y="3346"/>
                    <a:pt x="2835" y="3406"/>
                    <a:pt x="2858" y="3465"/>
                  </a:cubicBezTo>
                  <a:lnTo>
                    <a:pt x="2608" y="3715"/>
                  </a:lnTo>
                  <a:lnTo>
                    <a:pt x="2573" y="3715"/>
                  </a:lnTo>
                  <a:lnTo>
                    <a:pt x="2323" y="3465"/>
                  </a:lnTo>
                  <a:cubicBezTo>
                    <a:pt x="2358" y="3406"/>
                    <a:pt x="2382" y="3346"/>
                    <a:pt x="2382" y="3275"/>
                  </a:cubicBezTo>
                  <a:lnTo>
                    <a:pt x="2382" y="3156"/>
                  </a:lnTo>
                  <a:cubicBezTo>
                    <a:pt x="2454" y="3167"/>
                    <a:pt x="2513" y="3179"/>
                    <a:pt x="2597" y="3179"/>
                  </a:cubicBezTo>
                  <a:cubicBezTo>
                    <a:pt x="2668" y="3179"/>
                    <a:pt x="2739" y="3167"/>
                    <a:pt x="2799" y="3156"/>
                  </a:cubicBezTo>
                  <a:close/>
                  <a:moveTo>
                    <a:pt x="2573" y="381"/>
                  </a:moveTo>
                  <a:cubicBezTo>
                    <a:pt x="3799" y="381"/>
                    <a:pt x="4799" y="1382"/>
                    <a:pt x="4799" y="2596"/>
                  </a:cubicBezTo>
                  <a:cubicBezTo>
                    <a:pt x="4811" y="3287"/>
                    <a:pt x="4490" y="3906"/>
                    <a:pt x="3978" y="4322"/>
                  </a:cubicBezTo>
                  <a:lnTo>
                    <a:pt x="3978" y="4049"/>
                  </a:lnTo>
                  <a:cubicBezTo>
                    <a:pt x="3978" y="3822"/>
                    <a:pt x="3859" y="3608"/>
                    <a:pt x="3656" y="3525"/>
                  </a:cubicBezTo>
                  <a:lnTo>
                    <a:pt x="3180" y="3287"/>
                  </a:lnTo>
                  <a:lnTo>
                    <a:pt x="3180" y="3275"/>
                  </a:lnTo>
                  <a:lnTo>
                    <a:pt x="3180" y="2989"/>
                  </a:lnTo>
                  <a:cubicBezTo>
                    <a:pt x="3418" y="2810"/>
                    <a:pt x="3573" y="2513"/>
                    <a:pt x="3573" y="2203"/>
                  </a:cubicBezTo>
                  <a:lnTo>
                    <a:pt x="3573" y="1798"/>
                  </a:lnTo>
                  <a:cubicBezTo>
                    <a:pt x="3573" y="1370"/>
                    <a:pt x="3216" y="1012"/>
                    <a:pt x="2787" y="1012"/>
                  </a:cubicBezTo>
                  <a:lnTo>
                    <a:pt x="2382" y="1012"/>
                  </a:lnTo>
                  <a:cubicBezTo>
                    <a:pt x="1954" y="1012"/>
                    <a:pt x="1596" y="1370"/>
                    <a:pt x="1596" y="1798"/>
                  </a:cubicBezTo>
                  <a:lnTo>
                    <a:pt x="1596" y="2203"/>
                  </a:lnTo>
                  <a:cubicBezTo>
                    <a:pt x="1596" y="2525"/>
                    <a:pt x="1763" y="2810"/>
                    <a:pt x="2001" y="2989"/>
                  </a:cubicBezTo>
                  <a:lnTo>
                    <a:pt x="2001" y="3275"/>
                  </a:lnTo>
                  <a:lnTo>
                    <a:pt x="2001" y="3287"/>
                  </a:lnTo>
                  <a:lnTo>
                    <a:pt x="1525" y="3525"/>
                  </a:lnTo>
                  <a:cubicBezTo>
                    <a:pt x="1334" y="3632"/>
                    <a:pt x="1192" y="3822"/>
                    <a:pt x="1192" y="4049"/>
                  </a:cubicBezTo>
                  <a:lnTo>
                    <a:pt x="1192" y="4322"/>
                  </a:lnTo>
                  <a:cubicBezTo>
                    <a:pt x="692" y="3918"/>
                    <a:pt x="358" y="3298"/>
                    <a:pt x="358" y="2596"/>
                  </a:cubicBezTo>
                  <a:cubicBezTo>
                    <a:pt x="358" y="1382"/>
                    <a:pt x="1358" y="381"/>
                    <a:pt x="2573" y="381"/>
                  </a:cubicBezTo>
                  <a:close/>
                  <a:moveTo>
                    <a:pt x="3156" y="3691"/>
                  </a:moveTo>
                  <a:lnTo>
                    <a:pt x="3490" y="3846"/>
                  </a:lnTo>
                  <a:cubicBezTo>
                    <a:pt x="3561" y="3882"/>
                    <a:pt x="3609" y="3953"/>
                    <a:pt x="3609" y="4049"/>
                  </a:cubicBezTo>
                  <a:lnTo>
                    <a:pt x="3609" y="4560"/>
                  </a:lnTo>
                  <a:cubicBezTo>
                    <a:pt x="3311" y="4727"/>
                    <a:pt x="2954" y="4822"/>
                    <a:pt x="2597" y="4822"/>
                  </a:cubicBezTo>
                  <a:cubicBezTo>
                    <a:pt x="2227" y="4822"/>
                    <a:pt x="1882" y="4727"/>
                    <a:pt x="1585" y="4560"/>
                  </a:cubicBezTo>
                  <a:lnTo>
                    <a:pt x="1585" y="4049"/>
                  </a:lnTo>
                  <a:cubicBezTo>
                    <a:pt x="1585" y="3965"/>
                    <a:pt x="1632" y="3894"/>
                    <a:pt x="1704" y="3846"/>
                  </a:cubicBezTo>
                  <a:lnTo>
                    <a:pt x="2025" y="3691"/>
                  </a:lnTo>
                  <a:lnTo>
                    <a:pt x="2323" y="3989"/>
                  </a:lnTo>
                  <a:cubicBezTo>
                    <a:pt x="2406" y="4060"/>
                    <a:pt x="2489" y="4108"/>
                    <a:pt x="2597" y="4108"/>
                  </a:cubicBezTo>
                  <a:cubicBezTo>
                    <a:pt x="2704" y="4108"/>
                    <a:pt x="2799" y="4060"/>
                    <a:pt x="2858" y="3989"/>
                  </a:cubicBezTo>
                  <a:lnTo>
                    <a:pt x="3156" y="3691"/>
                  </a:lnTo>
                  <a:close/>
                  <a:moveTo>
                    <a:pt x="2597" y="0"/>
                  </a:moveTo>
                  <a:cubicBezTo>
                    <a:pt x="1168" y="0"/>
                    <a:pt x="1" y="1155"/>
                    <a:pt x="1" y="2584"/>
                  </a:cubicBezTo>
                  <a:cubicBezTo>
                    <a:pt x="1" y="4013"/>
                    <a:pt x="1168" y="5180"/>
                    <a:pt x="2597" y="5180"/>
                  </a:cubicBezTo>
                  <a:cubicBezTo>
                    <a:pt x="4025" y="5180"/>
                    <a:pt x="5180" y="4013"/>
                    <a:pt x="5180" y="2584"/>
                  </a:cubicBezTo>
                  <a:cubicBezTo>
                    <a:pt x="5180" y="1155"/>
                    <a:pt x="4025" y="0"/>
                    <a:pt x="2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2256358" y="3451503"/>
              <a:ext cx="188769" cy="177311"/>
            </a:xfrm>
            <a:custGeom>
              <a:avLst/>
              <a:gdLst/>
              <a:ahLst/>
              <a:cxnLst/>
              <a:rect l="l" t="t" r="r" b="b"/>
              <a:pathLst>
                <a:path w="5931" h="5571" extrusionOk="0">
                  <a:moveTo>
                    <a:pt x="3751" y="0"/>
                  </a:moveTo>
                  <a:cubicBezTo>
                    <a:pt x="2872" y="0"/>
                    <a:pt x="1994" y="341"/>
                    <a:pt x="1323" y="999"/>
                  </a:cubicBezTo>
                  <a:cubicBezTo>
                    <a:pt x="120" y="2201"/>
                    <a:pt x="1" y="4142"/>
                    <a:pt x="1049" y="5488"/>
                  </a:cubicBezTo>
                  <a:cubicBezTo>
                    <a:pt x="1073" y="5535"/>
                    <a:pt x="1132" y="5571"/>
                    <a:pt x="1192" y="5571"/>
                  </a:cubicBezTo>
                  <a:cubicBezTo>
                    <a:pt x="1239" y="5571"/>
                    <a:pt x="1263" y="5547"/>
                    <a:pt x="1311" y="5523"/>
                  </a:cubicBezTo>
                  <a:cubicBezTo>
                    <a:pt x="1382" y="5464"/>
                    <a:pt x="1406" y="5345"/>
                    <a:pt x="1346" y="5249"/>
                  </a:cubicBezTo>
                  <a:cubicBezTo>
                    <a:pt x="406" y="4047"/>
                    <a:pt x="525" y="2332"/>
                    <a:pt x="1596" y="1261"/>
                  </a:cubicBezTo>
                  <a:cubicBezTo>
                    <a:pt x="2181" y="676"/>
                    <a:pt x="2961" y="375"/>
                    <a:pt x="3742" y="375"/>
                  </a:cubicBezTo>
                  <a:cubicBezTo>
                    <a:pt x="4393" y="375"/>
                    <a:pt x="5044" y="584"/>
                    <a:pt x="5585" y="1011"/>
                  </a:cubicBezTo>
                  <a:cubicBezTo>
                    <a:pt x="5616" y="1037"/>
                    <a:pt x="5656" y="1049"/>
                    <a:pt x="5697" y="1049"/>
                  </a:cubicBezTo>
                  <a:cubicBezTo>
                    <a:pt x="5750" y="1049"/>
                    <a:pt x="5806" y="1028"/>
                    <a:pt x="5847" y="987"/>
                  </a:cubicBezTo>
                  <a:cubicBezTo>
                    <a:pt x="5930" y="904"/>
                    <a:pt x="5895" y="773"/>
                    <a:pt x="5823" y="713"/>
                  </a:cubicBezTo>
                  <a:cubicBezTo>
                    <a:pt x="5209" y="233"/>
                    <a:pt x="4479" y="0"/>
                    <a:pt x="3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2305245" y="3491160"/>
              <a:ext cx="189151" cy="176706"/>
            </a:xfrm>
            <a:custGeom>
              <a:avLst/>
              <a:gdLst/>
              <a:ahLst/>
              <a:cxnLst/>
              <a:rect l="l" t="t" r="r" b="b"/>
              <a:pathLst>
                <a:path w="5943" h="5552" extrusionOk="0">
                  <a:moveTo>
                    <a:pt x="4739" y="1"/>
                  </a:moveTo>
                  <a:cubicBezTo>
                    <a:pt x="4695" y="1"/>
                    <a:pt x="4650" y="13"/>
                    <a:pt x="4609" y="39"/>
                  </a:cubicBezTo>
                  <a:cubicBezTo>
                    <a:pt x="4537" y="98"/>
                    <a:pt x="4525" y="217"/>
                    <a:pt x="4585" y="301"/>
                  </a:cubicBezTo>
                  <a:cubicBezTo>
                    <a:pt x="5513" y="1503"/>
                    <a:pt x="5406" y="3218"/>
                    <a:pt x="4335" y="4289"/>
                  </a:cubicBezTo>
                  <a:cubicBezTo>
                    <a:pt x="3750" y="4874"/>
                    <a:pt x="2970" y="5175"/>
                    <a:pt x="2189" y="5175"/>
                  </a:cubicBezTo>
                  <a:cubicBezTo>
                    <a:pt x="1538" y="5175"/>
                    <a:pt x="887" y="4966"/>
                    <a:pt x="346" y="4539"/>
                  </a:cubicBezTo>
                  <a:cubicBezTo>
                    <a:pt x="314" y="4516"/>
                    <a:pt x="276" y="4505"/>
                    <a:pt x="237" y="4505"/>
                  </a:cubicBezTo>
                  <a:cubicBezTo>
                    <a:pt x="177" y="4505"/>
                    <a:pt x="116" y="4531"/>
                    <a:pt x="72" y="4575"/>
                  </a:cubicBezTo>
                  <a:cubicBezTo>
                    <a:pt x="1" y="4646"/>
                    <a:pt x="25" y="4765"/>
                    <a:pt x="96" y="4837"/>
                  </a:cubicBezTo>
                  <a:cubicBezTo>
                    <a:pt x="715" y="5313"/>
                    <a:pt x="1453" y="5551"/>
                    <a:pt x="2180" y="5551"/>
                  </a:cubicBezTo>
                  <a:cubicBezTo>
                    <a:pt x="3061" y="5551"/>
                    <a:pt x="3930" y="5218"/>
                    <a:pt x="4597" y="4551"/>
                  </a:cubicBezTo>
                  <a:cubicBezTo>
                    <a:pt x="5823" y="3349"/>
                    <a:pt x="5942" y="1420"/>
                    <a:pt x="4882" y="62"/>
                  </a:cubicBezTo>
                  <a:cubicBezTo>
                    <a:pt x="4849" y="22"/>
                    <a:pt x="4796" y="1"/>
                    <a:pt x="4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20"/>
          <p:cNvGrpSpPr/>
          <p:nvPr/>
        </p:nvGrpSpPr>
        <p:grpSpPr>
          <a:xfrm>
            <a:off x="6868684" y="1659985"/>
            <a:ext cx="273857" cy="274147"/>
            <a:chOff x="7538896" y="1970156"/>
            <a:chExt cx="361147" cy="361529"/>
          </a:xfrm>
        </p:grpSpPr>
        <p:sp>
          <p:nvSpPr>
            <p:cNvPr id="200" name="Google Shape;200;p20"/>
            <p:cNvSpPr/>
            <p:nvPr/>
          </p:nvSpPr>
          <p:spPr>
            <a:xfrm>
              <a:off x="7538896" y="1970156"/>
              <a:ext cx="361147" cy="361529"/>
            </a:xfrm>
            <a:custGeom>
              <a:avLst/>
              <a:gdLst/>
              <a:ahLst/>
              <a:cxnLst/>
              <a:rect l="l" t="t" r="r" b="b"/>
              <a:pathLst>
                <a:path w="11347" h="11359" extrusionOk="0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7685907" y="2066784"/>
              <a:ext cx="101211" cy="11394"/>
            </a:xfrm>
            <a:custGeom>
              <a:avLst/>
              <a:gdLst/>
              <a:ahLst/>
              <a:cxnLst/>
              <a:rect l="l" t="t" r="r" b="b"/>
              <a:pathLst>
                <a:path w="3180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7685907" y="2106187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7685907" y="2145239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7685907" y="218426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7685907" y="222328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PROPOSED SOLUTION</a:t>
            </a:r>
            <a:endParaRPr dirty="0"/>
          </a:p>
        </p:txBody>
      </p:sp>
      <p:sp>
        <p:nvSpPr>
          <p:cNvPr id="211" name="Google Shape;211;p21"/>
          <p:cNvSpPr txBox="1"/>
          <p:nvPr/>
        </p:nvSpPr>
        <p:spPr>
          <a:xfrm>
            <a:off x="5224725" y="3961175"/>
            <a:ext cx="31110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grpSp>
        <p:nvGrpSpPr>
          <p:cNvPr id="212" name="Google Shape;212;p21"/>
          <p:cNvGrpSpPr/>
          <p:nvPr/>
        </p:nvGrpSpPr>
        <p:grpSpPr>
          <a:xfrm>
            <a:off x="808228" y="1814202"/>
            <a:ext cx="2048400" cy="1134643"/>
            <a:chOff x="808228" y="1814202"/>
            <a:chExt cx="2048400" cy="1134643"/>
          </a:xfrm>
        </p:grpSpPr>
        <p:sp>
          <p:nvSpPr>
            <p:cNvPr id="213" name="Google Shape;213;p21"/>
            <p:cNvSpPr txBox="1"/>
            <p:nvPr/>
          </p:nvSpPr>
          <p:spPr>
            <a:xfrm flipH="1">
              <a:off x="808228" y="2146036"/>
              <a:ext cx="2048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MERCURY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214" name="Google Shape;214;p21"/>
            <p:cNvSpPr txBox="1"/>
            <p:nvPr/>
          </p:nvSpPr>
          <p:spPr>
            <a:xfrm flipH="1">
              <a:off x="808228" y="2400144"/>
              <a:ext cx="20484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Mercury is the closest planet to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215" name="Google Shape;215;p21"/>
            <p:cNvSpPr txBox="1"/>
            <p:nvPr/>
          </p:nvSpPr>
          <p:spPr>
            <a:xfrm flipH="1">
              <a:off x="1368175" y="1814202"/>
              <a:ext cx="9285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24%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sp>
        <p:nvSpPr>
          <p:cNvPr id="216" name="Google Shape;216;p21"/>
          <p:cNvSpPr/>
          <p:nvPr/>
        </p:nvSpPr>
        <p:spPr>
          <a:xfrm>
            <a:off x="1768978" y="1686250"/>
            <a:ext cx="126900" cy="12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" name="Google Shape;217;p21"/>
          <p:cNvGrpSpPr/>
          <p:nvPr/>
        </p:nvGrpSpPr>
        <p:grpSpPr>
          <a:xfrm>
            <a:off x="2953103" y="1814202"/>
            <a:ext cx="2048400" cy="1134643"/>
            <a:chOff x="2953103" y="1814202"/>
            <a:chExt cx="2048400" cy="1134643"/>
          </a:xfrm>
        </p:grpSpPr>
        <p:sp>
          <p:nvSpPr>
            <p:cNvPr id="218" name="Google Shape;218;p21"/>
            <p:cNvSpPr txBox="1"/>
            <p:nvPr/>
          </p:nvSpPr>
          <p:spPr>
            <a:xfrm flipH="1">
              <a:off x="2953103" y="2138981"/>
              <a:ext cx="2048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VENUS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219" name="Google Shape;219;p21"/>
            <p:cNvSpPr txBox="1"/>
            <p:nvPr/>
          </p:nvSpPr>
          <p:spPr>
            <a:xfrm flipH="1">
              <a:off x="2953103" y="2400144"/>
              <a:ext cx="20484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Venus is the second planet from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220" name="Google Shape;220;p21"/>
            <p:cNvSpPr txBox="1"/>
            <p:nvPr/>
          </p:nvSpPr>
          <p:spPr>
            <a:xfrm flipH="1">
              <a:off x="3513050" y="1814202"/>
              <a:ext cx="9285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36%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sp>
        <p:nvSpPr>
          <p:cNvPr id="221" name="Google Shape;221;p21"/>
          <p:cNvSpPr/>
          <p:nvPr/>
        </p:nvSpPr>
        <p:spPr>
          <a:xfrm>
            <a:off x="3913853" y="1686250"/>
            <a:ext cx="126900" cy="1269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21"/>
          <p:cNvGrpSpPr/>
          <p:nvPr/>
        </p:nvGrpSpPr>
        <p:grpSpPr>
          <a:xfrm>
            <a:off x="808228" y="3309061"/>
            <a:ext cx="2048400" cy="1134398"/>
            <a:chOff x="808228" y="3309061"/>
            <a:chExt cx="2048400" cy="1134398"/>
          </a:xfrm>
        </p:grpSpPr>
        <p:sp>
          <p:nvSpPr>
            <p:cNvPr id="223" name="Google Shape;223;p21"/>
            <p:cNvSpPr txBox="1"/>
            <p:nvPr/>
          </p:nvSpPr>
          <p:spPr>
            <a:xfrm flipH="1">
              <a:off x="808228" y="3640650"/>
              <a:ext cx="2048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MARS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224" name="Google Shape;224;p21"/>
            <p:cNvSpPr txBox="1"/>
            <p:nvPr/>
          </p:nvSpPr>
          <p:spPr>
            <a:xfrm flipH="1">
              <a:off x="808228" y="3894758"/>
              <a:ext cx="20484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Despite being red, Mars is very cold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225" name="Google Shape;225;p21"/>
            <p:cNvSpPr txBox="1"/>
            <p:nvPr/>
          </p:nvSpPr>
          <p:spPr>
            <a:xfrm flipH="1">
              <a:off x="1368175" y="3309061"/>
              <a:ext cx="9285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12%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sp>
        <p:nvSpPr>
          <p:cNvPr id="226" name="Google Shape;226;p21"/>
          <p:cNvSpPr/>
          <p:nvPr/>
        </p:nvSpPr>
        <p:spPr>
          <a:xfrm>
            <a:off x="1768978" y="3173656"/>
            <a:ext cx="126900" cy="12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" name="Google Shape;227;p21"/>
          <p:cNvGrpSpPr/>
          <p:nvPr/>
        </p:nvGrpSpPr>
        <p:grpSpPr>
          <a:xfrm>
            <a:off x="2953103" y="3309061"/>
            <a:ext cx="2048400" cy="1134398"/>
            <a:chOff x="2953103" y="3309061"/>
            <a:chExt cx="2048400" cy="1134398"/>
          </a:xfrm>
        </p:grpSpPr>
        <p:sp>
          <p:nvSpPr>
            <p:cNvPr id="228" name="Google Shape;228;p21"/>
            <p:cNvSpPr txBox="1"/>
            <p:nvPr/>
          </p:nvSpPr>
          <p:spPr>
            <a:xfrm flipH="1">
              <a:off x="2953103" y="3640650"/>
              <a:ext cx="2048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JUPITER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229" name="Google Shape;229;p21"/>
            <p:cNvSpPr txBox="1"/>
            <p:nvPr/>
          </p:nvSpPr>
          <p:spPr>
            <a:xfrm flipH="1">
              <a:off x="2953103" y="3894758"/>
              <a:ext cx="20484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Jupiter was named after a Roman god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230" name="Google Shape;230;p21"/>
            <p:cNvSpPr txBox="1"/>
            <p:nvPr/>
          </p:nvSpPr>
          <p:spPr>
            <a:xfrm flipH="1">
              <a:off x="3513050" y="3309061"/>
              <a:ext cx="9285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38%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sp>
        <p:nvSpPr>
          <p:cNvPr id="231" name="Google Shape;231;p21"/>
          <p:cNvSpPr/>
          <p:nvPr/>
        </p:nvSpPr>
        <p:spPr>
          <a:xfrm>
            <a:off x="3913853" y="3173656"/>
            <a:ext cx="126900" cy="12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1"/>
          <p:cNvSpPr txBox="1"/>
          <p:nvPr/>
        </p:nvSpPr>
        <p:spPr>
          <a:xfrm>
            <a:off x="3402450" y="1178275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WHAT WE DO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33" name="Google Shape;233;p21" title="Chart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11419" r="11365"/>
          <a:stretch/>
        </p:blipFill>
        <p:spPr>
          <a:xfrm>
            <a:off x="5584312" y="1541750"/>
            <a:ext cx="2391825" cy="24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2"/>
          <p:cNvGrpSpPr/>
          <p:nvPr/>
        </p:nvGrpSpPr>
        <p:grpSpPr>
          <a:xfrm>
            <a:off x="2765549" y="2205014"/>
            <a:ext cx="3612901" cy="1924724"/>
            <a:chOff x="233350" y="949250"/>
            <a:chExt cx="7137300" cy="3802300"/>
          </a:xfrm>
        </p:grpSpPr>
        <p:sp>
          <p:nvSpPr>
            <p:cNvPr id="239" name="Google Shape;239;p22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2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2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2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2"/>
          <p:cNvSpPr/>
          <p:nvPr/>
        </p:nvSpPr>
        <p:spPr>
          <a:xfrm>
            <a:off x="7967131" y="3486350"/>
            <a:ext cx="457200" cy="45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2"/>
          <p:cNvSpPr/>
          <p:nvPr/>
        </p:nvSpPr>
        <p:spPr>
          <a:xfrm>
            <a:off x="7967131" y="2046525"/>
            <a:ext cx="457200" cy="45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2"/>
          <p:cNvSpPr/>
          <p:nvPr/>
        </p:nvSpPr>
        <p:spPr>
          <a:xfrm>
            <a:off x="717547" y="3486350"/>
            <a:ext cx="457200" cy="45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2"/>
          <p:cNvSpPr/>
          <p:nvPr/>
        </p:nvSpPr>
        <p:spPr>
          <a:xfrm>
            <a:off x="717547" y="2046525"/>
            <a:ext cx="457200" cy="45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sp>
        <p:nvSpPr>
          <p:cNvPr id="295" name="Google Shape;295;p22"/>
          <p:cNvSpPr txBox="1"/>
          <p:nvPr/>
        </p:nvSpPr>
        <p:spPr>
          <a:xfrm>
            <a:off x="3083275" y="1178275"/>
            <a:ext cx="2977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 OUR HEADQUARTERS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296" name="Google Shape;296;p22"/>
          <p:cNvGrpSpPr/>
          <p:nvPr/>
        </p:nvGrpSpPr>
        <p:grpSpPr>
          <a:xfrm>
            <a:off x="6430163" y="2024622"/>
            <a:ext cx="1518607" cy="741874"/>
            <a:chOff x="6430163" y="2024600"/>
            <a:chExt cx="1518607" cy="740024"/>
          </a:xfrm>
        </p:grpSpPr>
        <p:sp>
          <p:nvSpPr>
            <p:cNvPr id="297" name="Google Shape;297;p22"/>
            <p:cNvSpPr txBox="1"/>
            <p:nvPr/>
          </p:nvSpPr>
          <p:spPr>
            <a:xfrm>
              <a:off x="6430163" y="2280124"/>
              <a:ext cx="1518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Saturn is the big planet with rings 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298" name="Google Shape;298;p22"/>
            <p:cNvSpPr txBox="1"/>
            <p:nvPr/>
          </p:nvSpPr>
          <p:spPr>
            <a:xfrm>
              <a:off x="6430171" y="2024600"/>
              <a:ext cx="151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SATURN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299" name="Google Shape;299;p22"/>
          <p:cNvGrpSpPr/>
          <p:nvPr/>
        </p:nvGrpSpPr>
        <p:grpSpPr>
          <a:xfrm>
            <a:off x="6430163" y="3490017"/>
            <a:ext cx="1518607" cy="738332"/>
            <a:chOff x="6430163" y="3486341"/>
            <a:chExt cx="1518607" cy="736491"/>
          </a:xfrm>
        </p:grpSpPr>
        <p:sp>
          <p:nvSpPr>
            <p:cNvPr id="300" name="Google Shape;300;p22"/>
            <p:cNvSpPr txBox="1"/>
            <p:nvPr/>
          </p:nvSpPr>
          <p:spPr>
            <a:xfrm>
              <a:off x="6430163" y="3738332"/>
              <a:ext cx="1518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Venus has a very beautiful name 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301" name="Google Shape;301;p22"/>
            <p:cNvSpPr txBox="1"/>
            <p:nvPr/>
          </p:nvSpPr>
          <p:spPr>
            <a:xfrm>
              <a:off x="6430171" y="3486341"/>
              <a:ext cx="151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VENUS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302" name="Google Shape;302;p22"/>
          <p:cNvGrpSpPr/>
          <p:nvPr/>
        </p:nvGrpSpPr>
        <p:grpSpPr>
          <a:xfrm>
            <a:off x="1185999" y="2024600"/>
            <a:ext cx="1518607" cy="738258"/>
            <a:chOff x="1185999" y="2024600"/>
            <a:chExt cx="1518607" cy="738258"/>
          </a:xfrm>
        </p:grpSpPr>
        <p:sp>
          <p:nvSpPr>
            <p:cNvPr id="303" name="Google Shape;303;p22"/>
            <p:cNvSpPr txBox="1"/>
            <p:nvPr/>
          </p:nvSpPr>
          <p:spPr>
            <a:xfrm>
              <a:off x="1186007" y="2278358"/>
              <a:ext cx="1518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It’s the closest planet to the Sun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304" name="Google Shape;304;p22"/>
            <p:cNvSpPr txBox="1"/>
            <p:nvPr/>
          </p:nvSpPr>
          <p:spPr>
            <a:xfrm>
              <a:off x="1185999" y="2024600"/>
              <a:ext cx="151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MERCURY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305" name="Google Shape;305;p22"/>
          <p:cNvGrpSpPr/>
          <p:nvPr/>
        </p:nvGrpSpPr>
        <p:grpSpPr>
          <a:xfrm>
            <a:off x="1185999" y="3486322"/>
            <a:ext cx="1518607" cy="741783"/>
            <a:chOff x="1185999" y="3486322"/>
            <a:chExt cx="1518607" cy="741783"/>
          </a:xfrm>
        </p:grpSpPr>
        <p:sp>
          <p:nvSpPr>
            <p:cNvPr id="306" name="Google Shape;306;p22"/>
            <p:cNvSpPr txBox="1"/>
            <p:nvPr/>
          </p:nvSpPr>
          <p:spPr>
            <a:xfrm>
              <a:off x="1186007" y="3743605"/>
              <a:ext cx="1518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Neptune is far away from us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307" name="Google Shape;307;p22"/>
            <p:cNvSpPr txBox="1"/>
            <p:nvPr/>
          </p:nvSpPr>
          <p:spPr>
            <a:xfrm>
              <a:off x="1185999" y="3486322"/>
              <a:ext cx="151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NEPTUNE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308" name="Google Shape;308;p22"/>
          <p:cNvGrpSpPr/>
          <p:nvPr/>
        </p:nvGrpSpPr>
        <p:grpSpPr>
          <a:xfrm>
            <a:off x="8039577" y="3561692"/>
            <a:ext cx="320362" cy="306516"/>
            <a:chOff x="3950316" y="3820307"/>
            <a:chExt cx="369805" cy="353782"/>
          </a:xfrm>
        </p:grpSpPr>
        <p:sp>
          <p:nvSpPr>
            <p:cNvPr id="309" name="Google Shape;309;p22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2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2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313;p22"/>
          <p:cNvGrpSpPr/>
          <p:nvPr/>
        </p:nvGrpSpPr>
        <p:grpSpPr>
          <a:xfrm>
            <a:off x="785962" y="3592160"/>
            <a:ext cx="320369" cy="245580"/>
            <a:chOff x="2567841" y="1994124"/>
            <a:chExt cx="399812" cy="306477"/>
          </a:xfrm>
        </p:grpSpPr>
        <p:sp>
          <p:nvSpPr>
            <p:cNvPr id="314" name="Google Shape;314;p22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/>
          <p:nvPr/>
        </p:nvSpPr>
        <p:spPr>
          <a:xfrm>
            <a:off x="8039587" y="2144580"/>
            <a:ext cx="320341" cy="261090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22"/>
          <p:cNvGrpSpPr/>
          <p:nvPr/>
        </p:nvGrpSpPr>
        <p:grpSpPr>
          <a:xfrm>
            <a:off x="815166" y="2144569"/>
            <a:ext cx="261963" cy="261112"/>
            <a:chOff x="852385" y="1510916"/>
            <a:chExt cx="353145" cy="351998"/>
          </a:xfrm>
        </p:grpSpPr>
        <p:sp>
          <p:nvSpPr>
            <p:cNvPr id="319" name="Google Shape;319;p22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/>
          <p:nvPr/>
        </p:nvSpPr>
        <p:spPr>
          <a:xfrm>
            <a:off x="3708899" y="3465000"/>
            <a:ext cx="245700" cy="245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22"/>
          <p:cNvGrpSpPr/>
          <p:nvPr/>
        </p:nvGrpSpPr>
        <p:grpSpPr>
          <a:xfrm>
            <a:off x="3745535" y="3521750"/>
            <a:ext cx="172079" cy="131908"/>
            <a:chOff x="2567841" y="1994124"/>
            <a:chExt cx="399812" cy="306477"/>
          </a:xfrm>
        </p:grpSpPr>
        <p:sp>
          <p:nvSpPr>
            <p:cNvPr id="324" name="Google Shape;324;p22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/>
          <p:nvPr/>
        </p:nvSpPr>
        <p:spPr>
          <a:xfrm>
            <a:off x="4296365" y="2542525"/>
            <a:ext cx="245700" cy="245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2"/>
          <p:cNvGrpSpPr/>
          <p:nvPr/>
        </p:nvGrpSpPr>
        <p:grpSpPr>
          <a:xfrm>
            <a:off x="4335492" y="2582996"/>
            <a:ext cx="172181" cy="164721"/>
            <a:chOff x="3950316" y="3820307"/>
            <a:chExt cx="369805" cy="353782"/>
          </a:xfrm>
        </p:grpSpPr>
        <p:sp>
          <p:nvSpPr>
            <p:cNvPr id="329" name="Google Shape;329;p22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22"/>
          <p:cNvSpPr/>
          <p:nvPr/>
        </p:nvSpPr>
        <p:spPr>
          <a:xfrm>
            <a:off x="3399700" y="2717300"/>
            <a:ext cx="245700" cy="245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2"/>
          <p:cNvSpPr/>
          <p:nvPr/>
        </p:nvSpPr>
        <p:spPr>
          <a:xfrm>
            <a:off x="3438638" y="2769995"/>
            <a:ext cx="172158" cy="140316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2"/>
          <p:cNvSpPr/>
          <p:nvPr/>
        </p:nvSpPr>
        <p:spPr>
          <a:xfrm>
            <a:off x="5935924" y="3710750"/>
            <a:ext cx="245700" cy="245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2"/>
          <p:cNvGrpSpPr/>
          <p:nvPr/>
        </p:nvGrpSpPr>
        <p:grpSpPr>
          <a:xfrm>
            <a:off x="5988346" y="3763372"/>
            <a:ext cx="140763" cy="140306"/>
            <a:chOff x="852385" y="1510916"/>
            <a:chExt cx="353145" cy="351998"/>
          </a:xfrm>
        </p:grpSpPr>
        <p:sp>
          <p:nvSpPr>
            <p:cNvPr id="337" name="Google Shape;337;p22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cxnSp>
        <p:nvCxnSpPr>
          <p:cNvPr id="345" name="Google Shape;345;p23"/>
          <p:cNvCxnSpPr>
            <a:stCxn id="346" idx="3"/>
            <a:endCxn id="347" idx="2"/>
          </p:cNvCxnSpPr>
          <p:nvPr/>
        </p:nvCxnSpPr>
        <p:spPr>
          <a:xfrm rot="10800000" flipH="1">
            <a:off x="4672433" y="2080951"/>
            <a:ext cx="2027700" cy="21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48" name="Google Shape;348;p23"/>
          <p:cNvCxnSpPr>
            <a:stCxn id="349" idx="3"/>
            <a:endCxn id="350" idx="2"/>
          </p:cNvCxnSpPr>
          <p:nvPr/>
        </p:nvCxnSpPr>
        <p:spPr>
          <a:xfrm rot="10800000" flipH="1">
            <a:off x="4668906" y="2752626"/>
            <a:ext cx="2031300" cy="13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1" name="Google Shape;351;p23"/>
          <p:cNvCxnSpPr>
            <a:stCxn id="352" idx="3"/>
            <a:endCxn id="353" idx="2"/>
          </p:cNvCxnSpPr>
          <p:nvPr/>
        </p:nvCxnSpPr>
        <p:spPr>
          <a:xfrm rot="10800000" flipH="1">
            <a:off x="4668906" y="3424002"/>
            <a:ext cx="2031300" cy="6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4" name="Google Shape;354;p23"/>
          <p:cNvCxnSpPr>
            <a:stCxn id="355" idx="3"/>
            <a:endCxn id="356" idx="2"/>
          </p:cNvCxnSpPr>
          <p:nvPr/>
        </p:nvCxnSpPr>
        <p:spPr>
          <a:xfrm rot="10800000" flipH="1">
            <a:off x="4672433" y="4073478"/>
            <a:ext cx="2027700" cy="21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357" name="Google Shape;357;p23"/>
          <p:cNvGrpSpPr/>
          <p:nvPr/>
        </p:nvGrpSpPr>
        <p:grpSpPr>
          <a:xfrm>
            <a:off x="5767327" y="2456303"/>
            <a:ext cx="2056250" cy="592484"/>
            <a:chOff x="5767327" y="2456303"/>
            <a:chExt cx="2056250" cy="592484"/>
          </a:xfrm>
        </p:grpSpPr>
        <p:sp>
          <p:nvSpPr>
            <p:cNvPr id="350" name="Google Shape;350;p23"/>
            <p:cNvSpPr/>
            <p:nvPr/>
          </p:nvSpPr>
          <p:spPr>
            <a:xfrm>
              <a:off x="6700202" y="2657296"/>
              <a:ext cx="190500" cy="190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5767327" y="2456303"/>
              <a:ext cx="2056250" cy="592484"/>
            </a:xfrm>
            <a:custGeom>
              <a:avLst/>
              <a:gdLst/>
              <a:ahLst/>
              <a:cxnLst/>
              <a:rect l="l" t="t" r="r" b="b"/>
              <a:pathLst>
                <a:path w="86991" h="24031" extrusionOk="0">
                  <a:moveTo>
                    <a:pt x="0" y="0"/>
                  </a:moveTo>
                  <a:lnTo>
                    <a:pt x="13945" y="24031"/>
                  </a:lnTo>
                  <a:lnTo>
                    <a:pt x="72847" y="24031"/>
                  </a:lnTo>
                  <a:lnTo>
                    <a:pt x="86991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1100"/>
                <a:buFont typeface="Arial"/>
                <a:buNone/>
              </a:pPr>
              <a:endParaRPr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9" name="Google Shape;359;p23"/>
          <p:cNvGrpSpPr/>
          <p:nvPr/>
        </p:nvGrpSpPr>
        <p:grpSpPr>
          <a:xfrm>
            <a:off x="6099714" y="3127470"/>
            <a:ext cx="1391475" cy="592977"/>
            <a:chOff x="6099714" y="3127470"/>
            <a:chExt cx="1391475" cy="592977"/>
          </a:xfrm>
        </p:grpSpPr>
        <p:sp>
          <p:nvSpPr>
            <p:cNvPr id="353" name="Google Shape;353;p23"/>
            <p:cNvSpPr/>
            <p:nvPr/>
          </p:nvSpPr>
          <p:spPr>
            <a:xfrm>
              <a:off x="6700202" y="3328708"/>
              <a:ext cx="190500" cy="190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6099714" y="3127470"/>
              <a:ext cx="1391475" cy="592977"/>
            </a:xfrm>
            <a:custGeom>
              <a:avLst/>
              <a:gdLst/>
              <a:ahLst/>
              <a:cxnLst/>
              <a:rect l="l" t="t" r="r" b="b"/>
              <a:pathLst>
                <a:path w="62405" h="24051" extrusionOk="0">
                  <a:moveTo>
                    <a:pt x="1" y="1"/>
                  </a:moveTo>
                  <a:lnTo>
                    <a:pt x="13707" y="24051"/>
                  </a:lnTo>
                  <a:lnTo>
                    <a:pt x="48400" y="24051"/>
                  </a:lnTo>
                  <a:lnTo>
                    <a:pt x="62404" y="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1100"/>
                <a:buFont typeface="Arial"/>
                <a:buNone/>
              </a:pPr>
              <a:endParaRPr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1" name="Google Shape;361;p23"/>
          <p:cNvGrpSpPr/>
          <p:nvPr/>
        </p:nvGrpSpPr>
        <p:grpSpPr>
          <a:xfrm>
            <a:off x="6411324" y="3799152"/>
            <a:ext cx="768256" cy="548927"/>
            <a:chOff x="6411324" y="3799152"/>
            <a:chExt cx="768256" cy="548927"/>
          </a:xfrm>
        </p:grpSpPr>
        <p:sp>
          <p:nvSpPr>
            <p:cNvPr id="356" name="Google Shape;356;p23"/>
            <p:cNvSpPr/>
            <p:nvPr/>
          </p:nvSpPr>
          <p:spPr>
            <a:xfrm>
              <a:off x="6700202" y="3978365"/>
              <a:ext cx="190500" cy="19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6411324" y="3799152"/>
              <a:ext cx="768256" cy="548927"/>
            </a:xfrm>
            <a:custGeom>
              <a:avLst/>
              <a:gdLst/>
              <a:ahLst/>
              <a:cxnLst/>
              <a:rect l="l" t="t" r="r" b="b"/>
              <a:pathLst>
                <a:path w="38056" h="24052" extrusionOk="0">
                  <a:moveTo>
                    <a:pt x="1" y="1"/>
                  </a:moveTo>
                  <a:lnTo>
                    <a:pt x="13926" y="24051"/>
                  </a:lnTo>
                  <a:lnTo>
                    <a:pt x="24091" y="24051"/>
                  </a:lnTo>
                  <a:lnTo>
                    <a:pt x="38055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1100"/>
                <a:buFont typeface="Arial"/>
                <a:buNone/>
              </a:pPr>
              <a:endParaRPr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3" name="Google Shape;363;p23"/>
          <p:cNvGrpSpPr/>
          <p:nvPr/>
        </p:nvGrpSpPr>
        <p:grpSpPr>
          <a:xfrm>
            <a:off x="5420948" y="1784583"/>
            <a:ext cx="2749008" cy="593002"/>
            <a:chOff x="5420948" y="1784583"/>
            <a:chExt cx="2749008" cy="593002"/>
          </a:xfrm>
        </p:grpSpPr>
        <p:sp>
          <p:nvSpPr>
            <p:cNvPr id="347" name="Google Shape;347;p23"/>
            <p:cNvSpPr/>
            <p:nvPr/>
          </p:nvSpPr>
          <p:spPr>
            <a:xfrm>
              <a:off x="6700202" y="1985834"/>
              <a:ext cx="190500" cy="1905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5420948" y="1784583"/>
              <a:ext cx="2749008" cy="593002"/>
            </a:xfrm>
            <a:custGeom>
              <a:avLst/>
              <a:gdLst/>
              <a:ahLst/>
              <a:cxnLst/>
              <a:rect l="l" t="t" r="r" b="b"/>
              <a:pathLst>
                <a:path w="111499" h="24052" extrusionOk="0">
                  <a:moveTo>
                    <a:pt x="0" y="1"/>
                  </a:moveTo>
                  <a:lnTo>
                    <a:pt x="13925" y="24051"/>
                  </a:lnTo>
                  <a:lnTo>
                    <a:pt x="97037" y="24051"/>
                  </a:lnTo>
                  <a:lnTo>
                    <a:pt x="111499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5" name="Google Shape;365;p23"/>
          <p:cNvGrpSpPr/>
          <p:nvPr/>
        </p:nvGrpSpPr>
        <p:grpSpPr>
          <a:xfrm>
            <a:off x="1417038" y="2524176"/>
            <a:ext cx="3251868" cy="484500"/>
            <a:chOff x="1435998" y="2524176"/>
            <a:chExt cx="3251868" cy="484500"/>
          </a:xfrm>
        </p:grpSpPr>
        <p:sp>
          <p:nvSpPr>
            <p:cNvPr id="366" name="Google Shape;366;p23"/>
            <p:cNvSpPr txBox="1"/>
            <p:nvPr/>
          </p:nvSpPr>
          <p:spPr>
            <a:xfrm>
              <a:off x="1435998" y="2524176"/>
              <a:ext cx="19293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INTEREST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349" name="Google Shape;349;p23"/>
            <p:cNvSpPr txBox="1"/>
            <p:nvPr/>
          </p:nvSpPr>
          <p:spPr>
            <a:xfrm>
              <a:off x="3210065" y="2524176"/>
              <a:ext cx="14778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Mars was named after a god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367" name="Google Shape;367;p23"/>
          <p:cNvGrpSpPr/>
          <p:nvPr/>
        </p:nvGrpSpPr>
        <p:grpSpPr>
          <a:xfrm>
            <a:off x="1413510" y="3852528"/>
            <a:ext cx="3258923" cy="484500"/>
            <a:chOff x="1391023" y="3852528"/>
            <a:chExt cx="3258923" cy="484500"/>
          </a:xfrm>
        </p:grpSpPr>
        <p:sp>
          <p:nvSpPr>
            <p:cNvPr id="368" name="Google Shape;368;p23"/>
            <p:cNvSpPr txBox="1"/>
            <p:nvPr/>
          </p:nvSpPr>
          <p:spPr>
            <a:xfrm>
              <a:off x="1391023" y="3852528"/>
              <a:ext cx="19293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PURCHASE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355" name="Google Shape;355;p23"/>
            <p:cNvSpPr txBox="1"/>
            <p:nvPr/>
          </p:nvSpPr>
          <p:spPr>
            <a:xfrm>
              <a:off x="3172146" y="3852528"/>
              <a:ext cx="14778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Saturn is a gas giant with rings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369" name="Google Shape;369;p23"/>
          <p:cNvGrpSpPr/>
          <p:nvPr/>
        </p:nvGrpSpPr>
        <p:grpSpPr>
          <a:xfrm>
            <a:off x="1413510" y="1860001"/>
            <a:ext cx="3258923" cy="484500"/>
            <a:chOff x="1435998" y="1860001"/>
            <a:chExt cx="3258923" cy="484500"/>
          </a:xfrm>
        </p:grpSpPr>
        <p:sp>
          <p:nvSpPr>
            <p:cNvPr id="370" name="Google Shape;370;p23"/>
            <p:cNvSpPr txBox="1"/>
            <p:nvPr/>
          </p:nvSpPr>
          <p:spPr>
            <a:xfrm>
              <a:off x="1435998" y="1860001"/>
              <a:ext cx="19272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AWARENESS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346" name="Google Shape;346;p23"/>
            <p:cNvSpPr txBox="1"/>
            <p:nvPr/>
          </p:nvSpPr>
          <p:spPr>
            <a:xfrm>
              <a:off x="3217121" y="1860001"/>
              <a:ext cx="14778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Mercury is a small planet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371" name="Google Shape;371;p23"/>
          <p:cNvGrpSpPr/>
          <p:nvPr/>
        </p:nvGrpSpPr>
        <p:grpSpPr>
          <a:xfrm>
            <a:off x="1417038" y="3188352"/>
            <a:ext cx="3251868" cy="484500"/>
            <a:chOff x="1435998" y="3188352"/>
            <a:chExt cx="3251868" cy="484500"/>
          </a:xfrm>
        </p:grpSpPr>
        <p:sp>
          <p:nvSpPr>
            <p:cNvPr id="372" name="Google Shape;372;p23"/>
            <p:cNvSpPr txBox="1"/>
            <p:nvPr/>
          </p:nvSpPr>
          <p:spPr>
            <a:xfrm>
              <a:off x="1435998" y="3188352"/>
              <a:ext cx="19293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DECISION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352" name="Google Shape;352;p23"/>
            <p:cNvSpPr txBox="1"/>
            <p:nvPr/>
          </p:nvSpPr>
          <p:spPr>
            <a:xfrm>
              <a:off x="3210065" y="3188352"/>
              <a:ext cx="14778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Jupiter is a very big planet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373" name="Google Shape;373;p23"/>
          <p:cNvSpPr txBox="1"/>
          <p:nvPr/>
        </p:nvSpPr>
        <p:spPr>
          <a:xfrm>
            <a:off x="3083275" y="1178275"/>
            <a:ext cx="2977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SALES FUNNEL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374" name="Google Shape;374;p23"/>
          <p:cNvGrpSpPr/>
          <p:nvPr/>
        </p:nvGrpSpPr>
        <p:grpSpPr>
          <a:xfrm>
            <a:off x="993623" y="1985217"/>
            <a:ext cx="332761" cy="234066"/>
            <a:chOff x="7989683" y="2350207"/>
            <a:chExt cx="332761" cy="234066"/>
          </a:xfrm>
        </p:grpSpPr>
        <p:sp>
          <p:nvSpPr>
            <p:cNvPr id="375" name="Google Shape;375;p23"/>
            <p:cNvSpPr/>
            <p:nvPr/>
          </p:nvSpPr>
          <p:spPr>
            <a:xfrm>
              <a:off x="8258902" y="2396188"/>
              <a:ext cx="29119" cy="22101"/>
            </a:xfrm>
            <a:custGeom>
              <a:avLst/>
              <a:gdLst/>
              <a:ahLst/>
              <a:cxnLst/>
              <a:rect l="l" t="t" r="r" b="b"/>
              <a:pathLst>
                <a:path w="917" h="696" extrusionOk="0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8051320" y="2350207"/>
              <a:ext cx="194753" cy="49919"/>
            </a:xfrm>
            <a:custGeom>
              <a:avLst/>
              <a:gdLst/>
              <a:ahLst/>
              <a:cxnLst/>
              <a:rect l="l" t="t" r="r" b="b"/>
              <a:pathLst>
                <a:path w="6133" h="1572" extrusionOk="0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7989683" y="2378183"/>
              <a:ext cx="332761" cy="206090"/>
            </a:xfrm>
            <a:custGeom>
              <a:avLst/>
              <a:gdLst/>
              <a:ahLst/>
              <a:cxnLst/>
              <a:rect l="l" t="t" r="r" b="b"/>
              <a:pathLst>
                <a:path w="10479" h="6490" extrusionOk="0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8081201" y="2405746"/>
              <a:ext cx="151598" cy="149884"/>
            </a:xfrm>
            <a:custGeom>
              <a:avLst/>
              <a:gdLst/>
              <a:ahLst/>
              <a:cxnLst/>
              <a:rect l="l" t="t" r="r" b="b"/>
              <a:pathLst>
                <a:path w="4774" h="4720" extrusionOk="0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8115973" y="2440550"/>
              <a:ext cx="80562" cy="80213"/>
            </a:xfrm>
            <a:custGeom>
              <a:avLst/>
              <a:gdLst/>
              <a:ahLst/>
              <a:cxnLst/>
              <a:rect l="l" t="t" r="r" b="b"/>
              <a:pathLst>
                <a:path w="2537" h="2526" extrusionOk="0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8164749" y="2447377"/>
              <a:ext cx="24610" cy="24610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23"/>
          <p:cNvGrpSpPr/>
          <p:nvPr/>
        </p:nvGrpSpPr>
        <p:grpSpPr>
          <a:xfrm>
            <a:off x="982287" y="2588519"/>
            <a:ext cx="355434" cy="355815"/>
            <a:chOff x="4673540" y="3680297"/>
            <a:chExt cx="355434" cy="355815"/>
          </a:xfrm>
        </p:grpSpPr>
        <p:sp>
          <p:nvSpPr>
            <p:cNvPr id="382" name="Google Shape;382;p23"/>
            <p:cNvSpPr/>
            <p:nvPr/>
          </p:nvSpPr>
          <p:spPr>
            <a:xfrm>
              <a:off x="4673540" y="3680297"/>
              <a:ext cx="355434" cy="355815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2012" y="0"/>
                  </a:moveTo>
                  <a:cubicBezTo>
                    <a:pt x="905" y="0"/>
                    <a:pt x="0" y="893"/>
                    <a:pt x="0" y="2013"/>
                  </a:cubicBezTo>
                  <a:lnTo>
                    <a:pt x="0" y="9192"/>
                  </a:lnTo>
                  <a:cubicBezTo>
                    <a:pt x="0" y="10287"/>
                    <a:pt x="893" y="11204"/>
                    <a:pt x="2012" y="11204"/>
                  </a:cubicBezTo>
                  <a:lnTo>
                    <a:pt x="9180" y="11204"/>
                  </a:lnTo>
                  <a:cubicBezTo>
                    <a:pt x="10287" y="11204"/>
                    <a:pt x="11192" y="10311"/>
                    <a:pt x="11192" y="9192"/>
                  </a:cubicBezTo>
                  <a:lnTo>
                    <a:pt x="11192" y="2013"/>
                  </a:lnTo>
                  <a:cubicBezTo>
                    <a:pt x="11180" y="917"/>
                    <a:pt x="10287" y="0"/>
                    <a:pt x="9180" y="0"/>
                  </a:cubicBezTo>
                  <a:lnTo>
                    <a:pt x="8085" y="0"/>
                  </a:lnTo>
                  <a:cubicBezTo>
                    <a:pt x="7989" y="0"/>
                    <a:pt x="7918" y="84"/>
                    <a:pt x="7918" y="167"/>
                  </a:cubicBezTo>
                  <a:cubicBezTo>
                    <a:pt x="7918" y="262"/>
                    <a:pt x="7989" y="334"/>
                    <a:pt x="8085" y="334"/>
                  </a:cubicBezTo>
                  <a:lnTo>
                    <a:pt x="9180" y="334"/>
                  </a:lnTo>
                  <a:cubicBezTo>
                    <a:pt x="10109" y="334"/>
                    <a:pt x="10847" y="1084"/>
                    <a:pt x="10847" y="2001"/>
                  </a:cubicBezTo>
                  <a:lnTo>
                    <a:pt x="10847" y="9180"/>
                  </a:lnTo>
                  <a:cubicBezTo>
                    <a:pt x="10847" y="10097"/>
                    <a:pt x="10109" y="10847"/>
                    <a:pt x="9180" y="10847"/>
                  </a:cubicBezTo>
                  <a:lnTo>
                    <a:pt x="2012" y="10847"/>
                  </a:lnTo>
                  <a:cubicBezTo>
                    <a:pt x="1084" y="10847"/>
                    <a:pt x="345" y="10097"/>
                    <a:pt x="345" y="9180"/>
                  </a:cubicBezTo>
                  <a:lnTo>
                    <a:pt x="345" y="2001"/>
                  </a:lnTo>
                  <a:cubicBezTo>
                    <a:pt x="345" y="1084"/>
                    <a:pt x="1084" y="334"/>
                    <a:pt x="2012" y="334"/>
                  </a:cubicBezTo>
                  <a:lnTo>
                    <a:pt x="7418" y="334"/>
                  </a:lnTo>
                  <a:cubicBezTo>
                    <a:pt x="7501" y="334"/>
                    <a:pt x="7573" y="262"/>
                    <a:pt x="7573" y="167"/>
                  </a:cubicBezTo>
                  <a:cubicBezTo>
                    <a:pt x="7573" y="84"/>
                    <a:pt x="7501" y="0"/>
                    <a:pt x="7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4805864" y="3736630"/>
              <a:ext cx="93042" cy="92661"/>
            </a:xfrm>
            <a:custGeom>
              <a:avLst/>
              <a:gdLst/>
              <a:ahLst/>
              <a:cxnLst/>
              <a:rect l="l" t="t" r="r" b="b"/>
              <a:pathLst>
                <a:path w="2930" h="2918" extrusionOk="0">
                  <a:moveTo>
                    <a:pt x="1477" y="334"/>
                  </a:moveTo>
                  <a:cubicBezTo>
                    <a:pt x="2096" y="334"/>
                    <a:pt x="2608" y="834"/>
                    <a:pt x="2608" y="1465"/>
                  </a:cubicBezTo>
                  <a:cubicBezTo>
                    <a:pt x="2608" y="2084"/>
                    <a:pt x="2096" y="2596"/>
                    <a:pt x="1477" y="2596"/>
                  </a:cubicBezTo>
                  <a:cubicBezTo>
                    <a:pt x="846" y="2596"/>
                    <a:pt x="346" y="2084"/>
                    <a:pt x="346" y="1465"/>
                  </a:cubicBezTo>
                  <a:cubicBezTo>
                    <a:pt x="346" y="834"/>
                    <a:pt x="846" y="334"/>
                    <a:pt x="1477" y="334"/>
                  </a:cubicBezTo>
                  <a:close/>
                  <a:moveTo>
                    <a:pt x="1477" y="0"/>
                  </a:moveTo>
                  <a:cubicBezTo>
                    <a:pt x="667" y="0"/>
                    <a:pt x="12" y="655"/>
                    <a:pt x="12" y="1465"/>
                  </a:cubicBezTo>
                  <a:cubicBezTo>
                    <a:pt x="0" y="2263"/>
                    <a:pt x="655" y="2918"/>
                    <a:pt x="1477" y="2918"/>
                  </a:cubicBezTo>
                  <a:cubicBezTo>
                    <a:pt x="2274" y="2918"/>
                    <a:pt x="2929" y="2263"/>
                    <a:pt x="2929" y="1465"/>
                  </a:cubicBezTo>
                  <a:cubicBezTo>
                    <a:pt x="2929" y="655"/>
                    <a:pt x="2274" y="0"/>
                    <a:pt x="1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4779380" y="3841358"/>
              <a:ext cx="143723" cy="138801"/>
            </a:xfrm>
            <a:custGeom>
              <a:avLst/>
              <a:gdLst/>
              <a:ahLst/>
              <a:cxnLst/>
              <a:rect l="l" t="t" r="r" b="b"/>
              <a:pathLst>
                <a:path w="4526" h="4371" extrusionOk="0"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893"/>
                  </a:lnTo>
                  <a:cubicBezTo>
                    <a:pt x="1" y="1155"/>
                    <a:pt x="203" y="1370"/>
                    <a:pt x="477" y="1370"/>
                  </a:cubicBezTo>
                  <a:lnTo>
                    <a:pt x="763" y="1370"/>
                  </a:lnTo>
                  <a:cubicBezTo>
                    <a:pt x="834" y="1370"/>
                    <a:pt x="906" y="1429"/>
                    <a:pt x="906" y="1513"/>
                  </a:cubicBezTo>
                  <a:lnTo>
                    <a:pt x="906" y="2858"/>
                  </a:lnTo>
                  <a:cubicBezTo>
                    <a:pt x="906" y="2929"/>
                    <a:pt x="846" y="3001"/>
                    <a:pt x="763" y="3001"/>
                  </a:cubicBezTo>
                  <a:lnTo>
                    <a:pt x="572" y="3001"/>
                  </a:lnTo>
                  <a:cubicBezTo>
                    <a:pt x="299" y="3001"/>
                    <a:pt x="96" y="3215"/>
                    <a:pt x="96" y="3477"/>
                  </a:cubicBezTo>
                  <a:lnTo>
                    <a:pt x="96" y="3894"/>
                  </a:lnTo>
                  <a:cubicBezTo>
                    <a:pt x="96" y="4168"/>
                    <a:pt x="299" y="4370"/>
                    <a:pt x="572" y="4370"/>
                  </a:cubicBezTo>
                  <a:lnTo>
                    <a:pt x="4049" y="4370"/>
                  </a:lnTo>
                  <a:cubicBezTo>
                    <a:pt x="4311" y="4370"/>
                    <a:pt x="4525" y="4168"/>
                    <a:pt x="4525" y="3894"/>
                  </a:cubicBezTo>
                  <a:lnTo>
                    <a:pt x="4525" y="3477"/>
                  </a:lnTo>
                  <a:cubicBezTo>
                    <a:pt x="4525" y="3215"/>
                    <a:pt x="4311" y="3001"/>
                    <a:pt x="4049" y="3001"/>
                  </a:cubicBezTo>
                  <a:lnTo>
                    <a:pt x="3859" y="3001"/>
                  </a:lnTo>
                  <a:cubicBezTo>
                    <a:pt x="3787" y="3001"/>
                    <a:pt x="3704" y="2941"/>
                    <a:pt x="3704" y="2858"/>
                  </a:cubicBezTo>
                  <a:lnTo>
                    <a:pt x="3704" y="477"/>
                  </a:lnTo>
                  <a:cubicBezTo>
                    <a:pt x="3704" y="203"/>
                    <a:pt x="3501" y="1"/>
                    <a:pt x="3228" y="1"/>
                  </a:cubicBezTo>
                  <a:lnTo>
                    <a:pt x="1442" y="1"/>
                  </a:lnTo>
                  <a:cubicBezTo>
                    <a:pt x="1358" y="1"/>
                    <a:pt x="1287" y="72"/>
                    <a:pt x="1287" y="155"/>
                  </a:cubicBezTo>
                  <a:cubicBezTo>
                    <a:pt x="1287" y="251"/>
                    <a:pt x="1358" y="322"/>
                    <a:pt x="1442" y="322"/>
                  </a:cubicBezTo>
                  <a:lnTo>
                    <a:pt x="3228" y="322"/>
                  </a:lnTo>
                  <a:cubicBezTo>
                    <a:pt x="3311" y="322"/>
                    <a:pt x="3382" y="382"/>
                    <a:pt x="3382" y="477"/>
                  </a:cubicBezTo>
                  <a:lnTo>
                    <a:pt x="3382" y="2858"/>
                  </a:lnTo>
                  <a:cubicBezTo>
                    <a:pt x="3382" y="3120"/>
                    <a:pt x="3585" y="3334"/>
                    <a:pt x="3859" y="3334"/>
                  </a:cubicBezTo>
                  <a:lnTo>
                    <a:pt x="4049" y="3334"/>
                  </a:lnTo>
                  <a:cubicBezTo>
                    <a:pt x="4121" y="3334"/>
                    <a:pt x="4204" y="3394"/>
                    <a:pt x="4204" y="3477"/>
                  </a:cubicBezTo>
                  <a:lnTo>
                    <a:pt x="4204" y="3894"/>
                  </a:lnTo>
                  <a:cubicBezTo>
                    <a:pt x="4204" y="3965"/>
                    <a:pt x="4132" y="4049"/>
                    <a:pt x="4049" y="4049"/>
                  </a:cubicBezTo>
                  <a:lnTo>
                    <a:pt x="572" y="4049"/>
                  </a:lnTo>
                  <a:cubicBezTo>
                    <a:pt x="489" y="4049"/>
                    <a:pt x="418" y="3989"/>
                    <a:pt x="418" y="3894"/>
                  </a:cubicBezTo>
                  <a:lnTo>
                    <a:pt x="418" y="3477"/>
                  </a:lnTo>
                  <a:cubicBezTo>
                    <a:pt x="418" y="3406"/>
                    <a:pt x="477" y="3334"/>
                    <a:pt x="572" y="3334"/>
                  </a:cubicBezTo>
                  <a:lnTo>
                    <a:pt x="763" y="3334"/>
                  </a:lnTo>
                  <a:cubicBezTo>
                    <a:pt x="1025" y="3334"/>
                    <a:pt x="1239" y="3120"/>
                    <a:pt x="1239" y="2858"/>
                  </a:cubicBezTo>
                  <a:lnTo>
                    <a:pt x="1239" y="1513"/>
                  </a:lnTo>
                  <a:cubicBezTo>
                    <a:pt x="1239" y="1251"/>
                    <a:pt x="1025" y="1036"/>
                    <a:pt x="763" y="1036"/>
                  </a:cubicBezTo>
                  <a:lnTo>
                    <a:pt x="477" y="1036"/>
                  </a:lnTo>
                  <a:cubicBezTo>
                    <a:pt x="406" y="1036"/>
                    <a:pt x="334" y="977"/>
                    <a:pt x="334" y="893"/>
                  </a:cubicBezTo>
                  <a:lnTo>
                    <a:pt x="334" y="477"/>
                  </a:lnTo>
                  <a:cubicBezTo>
                    <a:pt x="334" y="393"/>
                    <a:pt x="394" y="322"/>
                    <a:pt x="477" y="322"/>
                  </a:cubicBezTo>
                  <a:lnTo>
                    <a:pt x="787" y="322"/>
                  </a:lnTo>
                  <a:cubicBezTo>
                    <a:pt x="882" y="322"/>
                    <a:pt x="953" y="251"/>
                    <a:pt x="953" y="155"/>
                  </a:cubicBezTo>
                  <a:cubicBezTo>
                    <a:pt x="953" y="72"/>
                    <a:pt x="882" y="1"/>
                    <a:pt x="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23"/>
          <p:cNvGrpSpPr/>
          <p:nvPr/>
        </p:nvGrpSpPr>
        <p:grpSpPr>
          <a:xfrm>
            <a:off x="981906" y="3297787"/>
            <a:ext cx="356196" cy="265631"/>
            <a:chOff x="5216456" y="3725484"/>
            <a:chExt cx="356196" cy="265631"/>
          </a:xfrm>
        </p:grpSpPr>
        <p:sp>
          <p:nvSpPr>
            <p:cNvPr id="386" name="Google Shape;386;p23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23"/>
          <p:cNvGrpSpPr/>
          <p:nvPr/>
        </p:nvGrpSpPr>
        <p:grpSpPr>
          <a:xfrm>
            <a:off x="973985" y="3917157"/>
            <a:ext cx="372073" cy="355243"/>
            <a:chOff x="7390435" y="3680868"/>
            <a:chExt cx="372073" cy="355243"/>
          </a:xfrm>
        </p:grpSpPr>
        <p:sp>
          <p:nvSpPr>
            <p:cNvPr id="389" name="Google Shape;389;p23"/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cce7b430-e47b-4222-b1a7-9dd9110f84a3</TitusGUID>
  <TitusMetadata xmlns="">eyJucyI6Imh0dHA6XC9cL3d3dy50aXR1cy5jb21cL25zXC9EcmFwZXIgTGFib3JhdG9yeSIsInByb3BzIjpbeyJuIjoiQ2xhc3NpZmljYXRpb24iLCJ2YWxzIjpbeyJ2YWx1ZSI6Ik5vbmUifV19LHsibiI6IkNVSU1hcmtpbmdUeXBlIiwidmFscyI6W119LHsibiI6IkZpbHRlckNhdGVnb3J5IiwidmFscyI6W119LHsibiI6IkNVSUNhdGVnb3J5IiwidmFscyI6W119LHsibiI6IkRpc3NlbWluYXRpb24iLCJ2YWxzIjpbXX0seyJuIjoiRUNJSnVyaXMiLCJ2YWxzIjpbXX0seyJuIjoiUHJvcHJpZXRhcnlUeXBlIiwidmFscyI6W119LHsibiI6IlByb3BTdGF0ZW1lbnQiLCJ2YWxzIjpbXX1dfQ==</TitusMetadata>
</titus>
</file>

<file path=customXml/itemProps1.xml><?xml version="1.0" encoding="utf-8"?>
<ds:datastoreItem xmlns:ds="http://schemas.openxmlformats.org/officeDocument/2006/customXml" ds:itemID="{63F00F2C-9D58-45F6-A6AF-9387606D9B7B}">
  <ds:schemaRefs>
    <ds:schemaRef ds:uri="http://schemas.titus.com/TitusPropertie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2147</Words>
  <Application>Microsoft Office PowerPoint</Application>
  <PresentationFormat>On-screen Show (16:9)</PresentationFormat>
  <Paragraphs>451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Proxima Nova</vt:lpstr>
      <vt:lpstr>Roboto Condensed</vt:lpstr>
      <vt:lpstr>Anaheim</vt:lpstr>
      <vt:lpstr>Fira Sans Condensed Light</vt:lpstr>
      <vt:lpstr>Fira Sans Condensed</vt:lpstr>
      <vt:lpstr>Proxima Nova Semibold</vt:lpstr>
      <vt:lpstr>Raleway Medium</vt:lpstr>
      <vt:lpstr>Arial</vt:lpstr>
      <vt:lpstr>Roboto</vt:lpstr>
      <vt:lpstr>Rajdhani</vt:lpstr>
      <vt:lpstr>AI Tech Agency Infographics by Slidesgo</vt:lpstr>
      <vt:lpstr>Slidesgo Final Pages</vt:lpstr>
      <vt:lpstr>Facial Emotion Detection</vt:lpstr>
      <vt:lpstr>PROBLEM DEFINITION</vt:lpstr>
      <vt:lpstr>PROBLEM TO SOLVE</vt:lpstr>
      <vt:lpstr>DATA EXPLORATION</vt:lpstr>
      <vt:lpstr>BUILDING VARIOUS MODELS</vt:lpstr>
      <vt:lpstr>COMPARISON OF MODELS</vt:lpstr>
      <vt:lpstr>PROPOSED SOLUTION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AI TECH AGENCY INFOGRAPHICS</vt:lpstr>
      <vt:lpstr>PowerPoint Presentation</vt:lpstr>
      <vt:lpstr>PowerPoint Presentation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Emotion Detection</dc:title>
  <cp:lastModifiedBy>Stearns, Jeff</cp:lastModifiedBy>
  <cp:revision>8</cp:revision>
  <dcterms:modified xsi:type="dcterms:W3CDTF">2023-10-09T02:02:44Z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cce7b430-e47b-4222-b1a7-9dd9110f84a3</vt:lpwstr>
  </property>
  <property fmtid="{D5CDD505-2E9C-101B-9397-08002B2CF9AE}" pid="3" name="TitusClassification">
    <vt:lpwstr>None</vt:lpwstr>
  </property>
</Properties>
</file>